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581" r:id="rId5"/>
    <p:sldId id="571" r:id="rId6"/>
    <p:sldId id="419" r:id="rId7"/>
    <p:sldId id="586" r:id="rId8"/>
    <p:sldId id="579" r:id="rId9"/>
    <p:sldId id="582" r:id="rId10"/>
    <p:sldId id="583" r:id="rId11"/>
    <p:sldId id="584" r:id="rId12"/>
    <p:sldId id="585" r:id="rId13"/>
    <p:sldId id="577" r:id="rId14"/>
  </p:sldIdLst>
  <p:sldSz cx="17340263" cy="9753600"/>
  <p:notesSz cx="6794500" cy="9931400"/>
  <p:defaultTextStyle>
    <a:defPPr marL="0" marR="0" indent="0" algn="l" defTabSz="914354"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589"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176"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765"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354"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2941"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530"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119"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706" algn="ctr" defTabSz="58417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3072" userDrawn="1">
          <p15:clr>
            <a:srgbClr val="A4A3A4"/>
          </p15:clr>
        </p15:guide>
        <p15:guide id="2" pos="5462" userDrawn="1">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rs Uhlin" initials="LU" lastIdx="1" clrIdx="0"/>
  <p:cmAuthor id="1" name="Clyde Lange" initials="CL"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4D00"/>
    <a:srgbClr val="002000"/>
    <a:srgbClr val="004500"/>
    <a:srgbClr val="000000"/>
    <a:srgbClr val="500000"/>
    <a:srgbClr val="9C6114"/>
    <a:srgbClr val="ADCAB8"/>
    <a:srgbClr val="9C610B"/>
    <a:srgbClr val="9447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Inget format, tabellrutnät">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just forma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Inget format, inget rutnät">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29" autoAdjust="0"/>
    <p:restoredTop sz="96372" autoAdjust="0"/>
  </p:normalViewPr>
  <p:slideViewPr>
    <p:cSldViewPr snapToGrid="0">
      <p:cViewPr varScale="1">
        <p:scale>
          <a:sx n="60" d="100"/>
          <a:sy n="60" d="100"/>
        </p:scale>
        <p:origin x="648" y="72"/>
      </p:cViewPr>
      <p:guideLst>
        <p:guide orient="horz" pos="3072"/>
        <p:guide pos="546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6" d="100"/>
        <a:sy n="46" d="100"/>
      </p:scale>
      <p:origin x="0" y="816"/>
    </p:cViewPr>
  </p:sorterViewPr>
  <p:notesViewPr>
    <p:cSldViewPr snapToGrid="0">
      <p:cViewPr varScale="1">
        <p:scale>
          <a:sx n="157" d="100"/>
          <a:sy n="157" d="100"/>
        </p:scale>
        <p:origin x="3752" y="184"/>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sz="3600" b="1" dirty="0"/>
              <a:t>Dataset Distribution</a:t>
            </a:r>
            <a:endParaRPr lang="zh-CN" altLang="en-US" sz="3600" b="1" dirty="0"/>
          </a:p>
        </c:rich>
      </c:tx>
      <c:layout>
        <c:manualLayout>
          <c:xMode val="edge"/>
          <c:yMode val="edge"/>
          <c:x val="0.29047713758275084"/>
          <c:y val="2.130856257031599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explosion val="20"/>
          <c:dPt>
            <c:idx val="0"/>
            <c:bubble3D val="0"/>
            <c:spPr>
              <a:solidFill>
                <a:schemeClr val="accent1"/>
              </a:solidFill>
              <a:ln w="19050">
                <a:solidFill>
                  <a:schemeClr val="lt1"/>
                </a:solidFill>
              </a:ln>
              <a:effectLst/>
            </c:spPr>
            <c:extLst>
              <c:ext xmlns:c16="http://schemas.microsoft.com/office/drawing/2014/chart" uri="{C3380CC4-5D6E-409C-BE32-E72D297353CC}">
                <c16:uniqueId val="{00000004-8518-4F9B-88B0-0EBE07FAF1C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518-4F9B-88B0-0EBE07FAF1C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2-8518-4F9B-88B0-0EBE07FAF1C5}"/>
              </c:ext>
            </c:extLst>
          </c:dPt>
          <c:dPt>
            <c:idx val="3"/>
            <c:bubble3D val="0"/>
            <c:spPr>
              <a:solidFill>
                <a:schemeClr val="accent4"/>
              </a:solidFill>
              <a:ln w="19050">
                <a:solidFill>
                  <a:schemeClr val="lt1"/>
                </a:solidFill>
              </a:ln>
              <a:effectLst/>
            </c:spPr>
          </c:dPt>
          <c:dLbls>
            <c:dLbl>
              <c:idx val="0"/>
              <c:layout>
                <c:manualLayout>
                  <c:x val="-0.1832796850463807"/>
                  <c:y val="-0.24574199809268366"/>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B0BD0B95-28B0-48A4-A7E9-003B28A16F98}" type="CATEGORYNAME">
                      <a:rPr lang="en-US" altLang="zh-CN" sz="2400" b="1"/>
                      <a:pPr>
                        <a:defRPr/>
                      </a:pPr>
                      <a:t>[类别名称]</a:t>
                    </a:fld>
                    <a:r>
                      <a:rPr lang="en-US" altLang="zh-CN" sz="2400" b="1" baseline="0" dirty="0"/>
                      <a:t>
</a:t>
                    </a:r>
                    <a:fld id="{85591739-1C89-48BC-B63E-97033548A8B4}" type="PERCENTAGE">
                      <a:rPr lang="en-US" altLang="zh-CN" sz="2400" b="1" baseline="0"/>
                      <a:pPr>
                        <a:defRPr/>
                      </a:pPr>
                      <a:t>[百分比]</a:t>
                    </a:fld>
                    <a:endParaRPr lang="en-US" altLang="zh-CN" sz="2400" b="1" baseline="0" dirty="0"/>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1"/>
              <c:showSerName val="0"/>
              <c:showPercent val="1"/>
              <c:showBubbleSize val="0"/>
              <c:extLst>
                <c:ext xmlns:c15="http://schemas.microsoft.com/office/drawing/2012/chart" uri="{CE6537A1-D6FC-4f65-9D91-7224C49458BB}">
                  <c15:layout>
                    <c:manualLayout>
                      <c:w val="0.18291678110409229"/>
                      <c:h val="0.18703651224687237"/>
                    </c:manualLayout>
                  </c15:layout>
                  <c15:dlblFieldTable/>
                  <c15:showDataLabelsRange val="0"/>
                </c:ext>
                <c:ext xmlns:c16="http://schemas.microsoft.com/office/drawing/2014/chart" uri="{C3380CC4-5D6E-409C-BE32-E72D297353CC}">
                  <c16:uniqueId val="{00000004-8518-4F9B-88B0-0EBE07FAF1C5}"/>
                </c:ext>
              </c:extLst>
            </c:dLbl>
            <c:dLbl>
              <c:idx val="1"/>
              <c:layout>
                <c:manualLayout>
                  <c:x val="0.17687452828352512"/>
                  <c:y val="6.6597818233909242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A8F18D8A-3C88-4959-863A-F0F24DAC0E0B}" type="CATEGORYNAME">
                      <a:rPr lang="en-US" altLang="zh-CN" sz="1800" b="1"/>
                      <a:pPr>
                        <a:defRPr/>
                      </a:pPr>
                      <a:t>[类别名称]</a:t>
                    </a:fld>
                    <a:r>
                      <a:rPr lang="en-US" altLang="zh-CN" sz="1800" b="1" baseline="0" dirty="0"/>
                      <a:t>
</a:t>
                    </a:r>
                    <a:fld id="{8AA6944C-260D-465B-B109-D57DF0BD07E0}" type="PERCENTAGE">
                      <a:rPr lang="en-US" altLang="zh-CN" sz="1800" b="1" baseline="0"/>
                      <a:pPr>
                        <a:defRPr/>
                      </a:pPr>
                      <a:t>[百分比]</a:t>
                    </a:fld>
                    <a:endParaRPr lang="en-US" altLang="zh-CN" sz="1800" b="1" baseline="0" dirty="0"/>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1"/>
              <c:showSerName val="0"/>
              <c:showPercent val="1"/>
              <c:showBubbleSize val="0"/>
              <c:extLst>
                <c:ext xmlns:c15="http://schemas.microsoft.com/office/drawing/2012/chart" uri="{CE6537A1-D6FC-4f65-9D91-7224C49458BB}">
                  <c15:layout>
                    <c:manualLayout>
                      <c:w val="0.16506454270804721"/>
                      <c:h val="0.1590222328794994"/>
                    </c:manualLayout>
                  </c15:layout>
                  <c15:dlblFieldTable/>
                  <c15:showDataLabelsRange val="0"/>
                </c:ext>
                <c:ext xmlns:c16="http://schemas.microsoft.com/office/drawing/2014/chart" uri="{C3380CC4-5D6E-409C-BE32-E72D297353CC}">
                  <c16:uniqueId val="{00000003-8518-4F9B-88B0-0EBE07FAF1C5}"/>
                </c:ext>
              </c:extLst>
            </c:dLbl>
            <c:dLbl>
              <c:idx val="2"/>
              <c:layout>
                <c:manualLayout>
                  <c:x val="3.4056577863224309E-2"/>
                  <c:y val="0.11918447435402367"/>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5F47F50A-93F7-4E06-90E1-6F2C029DB693}" type="CATEGORYNAME">
                      <a:rPr lang="en-US" altLang="zh-CN" sz="1400" b="1"/>
                      <a:pPr>
                        <a:defRPr/>
                      </a:pPr>
                      <a:t>[类别名称]</a:t>
                    </a:fld>
                    <a:r>
                      <a:rPr lang="en-US" altLang="zh-CN" sz="1400" b="1" baseline="0" dirty="0"/>
                      <a:t>
</a:t>
                    </a:r>
                    <a:fld id="{DC066FEA-C0A2-44C7-93D1-F475C51378FA}" type="PERCENTAGE">
                      <a:rPr lang="en-US" altLang="zh-CN" sz="1400" b="1" baseline="0"/>
                      <a:pPr>
                        <a:defRPr/>
                      </a:pPr>
                      <a:t>[百分比]</a:t>
                    </a:fld>
                    <a:endParaRPr lang="en-US" altLang="zh-CN" sz="1400" b="1" baseline="0" dirty="0"/>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1"/>
              <c:showSerName val="0"/>
              <c:showPercent val="1"/>
              <c:showBubbleSize val="0"/>
              <c:extLst>
                <c:ext xmlns:c15="http://schemas.microsoft.com/office/drawing/2012/chart" uri="{CE6537A1-D6FC-4f65-9D91-7224C49458BB}">
                  <c15:layout>
                    <c:manualLayout>
                      <c:w val="5.7127162867344136E-2"/>
                      <c:h val="8.3218888708960839E-2"/>
                    </c:manualLayout>
                  </c15:layout>
                  <c15:dlblFieldTable/>
                  <c15:showDataLabelsRange val="0"/>
                </c:ext>
                <c:ext xmlns:c16="http://schemas.microsoft.com/office/drawing/2014/chart" uri="{C3380CC4-5D6E-409C-BE32-E72D297353CC}">
                  <c16:uniqueId val="{00000002-8518-4F9B-88B0-0EBE07FAF1C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Train</c:v>
                </c:pt>
                <c:pt idx="1">
                  <c:v>Validation</c:v>
                </c:pt>
                <c:pt idx="2">
                  <c:v>Test</c:v>
                </c:pt>
              </c:strCache>
            </c:strRef>
          </c:cat>
          <c:val>
            <c:numRef>
              <c:f>Sheet1!$B$2:$B$5</c:f>
              <c:numCache>
                <c:formatCode>General</c:formatCode>
                <c:ptCount val="4"/>
                <c:pt idx="0">
                  <c:v>7</c:v>
                </c:pt>
                <c:pt idx="1">
                  <c:v>2</c:v>
                </c:pt>
                <c:pt idx="2">
                  <c:v>1</c:v>
                </c:pt>
              </c:numCache>
            </c:numRef>
          </c:val>
          <c:extLst>
            <c:ext xmlns:c16="http://schemas.microsoft.com/office/drawing/2014/chart" uri="{C3380CC4-5D6E-409C-BE32-E72D297353CC}">
              <c16:uniqueId val="{00000000-8518-4F9B-88B0-0EBE07FAF1C5}"/>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D80BE0-B15B-4A8D-B1A6-664727C28318}"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zh-CN" altLang="en-US"/>
        </a:p>
      </dgm:t>
    </dgm:pt>
    <dgm:pt modelId="{268B2CA9-50CB-412A-BAB8-98A8FC61828E}">
      <dgm:prSet phldrT="[文本]"/>
      <dgm:spPr/>
      <dgm:t>
        <a:bodyPr/>
        <a:lstStyle/>
        <a:p>
          <a:r>
            <a:rPr lang="en-US" altLang="zh-CN" dirty="0"/>
            <a:t>.</a:t>
          </a:r>
          <a:r>
            <a:rPr lang="en-US" altLang="zh-CN" dirty="0" err="1"/>
            <a:t>npy</a:t>
          </a:r>
          <a:endParaRPr lang="zh-CN" altLang="en-US" dirty="0"/>
        </a:p>
      </dgm:t>
    </dgm:pt>
    <dgm:pt modelId="{15822398-4348-46C5-9AD2-10D824C2D46A}" type="parTrans" cxnId="{FEF77C9C-C770-41E7-9362-4D2FF916FA65}">
      <dgm:prSet/>
      <dgm:spPr/>
      <dgm:t>
        <a:bodyPr/>
        <a:lstStyle/>
        <a:p>
          <a:endParaRPr lang="zh-CN" altLang="en-US"/>
        </a:p>
      </dgm:t>
    </dgm:pt>
    <dgm:pt modelId="{913D87F3-B220-4071-A4DC-C4DC6A44674E}" type="sibTrans" cxnId="{FEF77C9C-C770-41E7-9362-4D2FF916FA65}">
      <dgm:prSet/>
      <dgm:spPr/>
      <dgm:t>
        <a:bodyPr/>
        <a:lstStyle/>
        <a:p>
          <a:endParaRPr lang="zh-CN" altLang="en-US"/>
        </a:p>
      </dgm:t>
    </dgm:pt>
    <dgm:pt modelId="{ABE3126D-4C87-4FED-B23F-B167CC226E17}">
      <dgm:prSet phldrT="[文本]"/>
      <dgm:spPr/>
      <dgm:t>
        <a:bodyPr/>
        <a:lstStyle/>
        <a:p>
          <a:r>
            <a:rPr lang="en-US" altLang="zh-CN" dirty="0"/>
            <a:t>.h</a:t>
          </a:r>
          <a:endParaRPr lang="zh-CN" altLang="en-US" dirty="0"/>
        </a:p>
      </dgm:t>
    </dgm:pt>
    <dgm:pt modelId="{1F984F5B-5676-4454-8858-08E0C596839B}" type="parTrans" cxnId="{C7C66AAB-72AE-4D53-959F-58C1B8C2B8EA}">
      <dgm:prSet/>
      <dgm:spPr/>
      <dgm:t>
        <a:bodyPr/>
        <a:lstStyle/>
        <a:p>
          <a:endParaRPr lang="zh-CN" altLang="en-US"/>
        </a:p>
      </dgm:t>
    </dgm:pt>
    <dgm:pt modelId="{09424539-1871-41C9-8027-7A2C63D21C1E}" type="sibTrans" cxnId="{C7C66AAB-72AE-4D53-959F-58C1B8C2B8EA}">
      <dgm:prSet/>
      <dgm:spPr/>
      <dgm:t>
        <a:bodyPr/>
        <a:lstStyle/>
        <a:p>
          <a:endParaRPr lang="zh-CN" altLang="en-US"/>
        </a:p>
      </dgm:t>
    </dgm:pt>
    <dgm:pt modelId="{64B7DCC8-E929-434E-87DC-888FD440799D}" type="pres">
      <dgm:prSet presAssocID="{B5D80BE0-B15B-4A8D-B1A6-664727C28318}" presName="rootnode" presStyleCnt="0">
        <dgm:presLayoutVars>
          <dgm:chMax/>
          <dgm:chPref/>
          <dgm:dir/>
          <dgm:animLvl val="lvl"/>
        </dgm:presLayoutVars>
      </dgm:prSet>
      <dgm:spPr/>
    </dgm:pt>
    <dgm:pt modelId="{37A4C3D7-0D54-4422-B47E-960170D4BEA7}" type="pres">
      <dgm:prSet presAssocID="{268B2CA9-50CB-412A-BAB8-98A8FC61828E}" presName="composite" presStyleCnt="0"/>
      <dgm:spPr/>
    </dgm:pt>
    <dgm:pt modelId="{606DC77C-A75D-45E5-A3FC-1450CA6604FC}" type="pres">
      <dgm:prSet presAssocID="{268B2CA9-50CB-412A-BAB8-98A8FC61828E}" presName="bentUpArrow1" presStyleLbl="alignImgPlace1" presStyleIdx="0" presStyleCnt="1"/>
      <dgm:spPr/>
    </dgm:pt>
    <dgm:pt modelId="{31E69BBC-E788-42E8-94CE-CDC6B05DDE6B}" type="pres">
      <dgm:prSet presAssocID="{268B2CA9-50CB-412A-BAB8-98A8FC61828E}" presName="ParentText" presStyleLbl="node1" presStyleIdx="0" presStyleCnt="2">
        <dgm:presLayoutVars>
          <dgm:chMax val="1"/>
          <dgm:chPref val="1"/>
          <dgm:bulletEnabled val="1"/>
        </dgm:presLayoutVars>
      </dgm:prSet>
      <dgm:spPr/>
    </dgm:pt>
    <dgm:pt modelId="{A2F95B88-7810-4C55-B6CB-115C1C19C88B}" type="pres">
      <dgm:prSet presAssocID="{268B2CA9-50CB-412A-BAB8-98A8FC61828E}" presName="ChildText" presStyleLbl="revTx" presStyleIdx="0" presStyleCnt="1">
        <dgm:presLayoutVars>
          <dgm:chMax val="0"/>
          <dgm:chPref val="0"/>
          <dgm:bulletEnabled val="1"/>
        </dgm:presLayoutVars>
      </dgm:prSet>
      <dgm:spPr/>
    </dgm:pt>
    <dgm:pt modelId="{8DEBC6CC-F330-4EDD-AA5D-8636BA43D754}" type="pres">
      <dgm:prSet presAssocID="{913D87F3-B220-4071-A4DC-C4DC6A44674E}" presName="sibTrans" presStyleCnt="0"/>
      <dgm:spPr/>
    </dgm:pt>
    <dgm:pt modelId="{D8FD29FB-809C-4563-9E72-94323FBEA6D3}" type="pres">
      <dgm:prSet presAssocID="{ABE3126D-4C87-4FED-B23F-B167CC226E17}" presName="composite" presStyleCnt="0"/>
      <dgm:spPr/>
    </dgm:pt>
    <dgm:pt modelId="{36052D24-7EF0-4B0E-9754-44CEB824FF20}" type="pres">
      <dgm:prSet presAssocID="{ABE3126D-4C87-4FED-B23F-B167CC226E17}" presName="ParentText" presStyleLbl="node1" presStyleIdx="1" presStyleCnt="2">
        <dgm:presLayoutVars>
          <dgm:chMax val="1"/>
          <dgm:chPref val="1"/>
          <dgm:bulletEnabled val="1"/>
        </dgm:presLayoutVars>
      </dgm:prSet>
      <dgm:spPr/>
    </dgm:pt>
  </dgm:ptLst>
  <dgm:cxnLst>
    <dgm:cxn modelId="{E5982C21-5553-46E3-A013-D0A0747ABE86}" type="presOf" srcId="{268B2CA9-50CB-412A-BAB8-98A8FC61828E}" destId="{31E69BBC-E788-42E8-94CE-CDC6B05DDE6B}" srcOrd="0" destOrd="0" presId="urn:microsoft.com/office/officeart/2005/8/layout/StepDownProcess"/>
    <dgm:cxn modelId="{8A01E47F-3D31-4C66-8098-1C0C5371CF83}" type="presOf" srcId="{B5D80BE0-B15B-4A8D-B1A6-664727C28318}" destId="{64B7DCC8-E929-434E-87DC-888FD440799D}" srcOrd="0" destOrd="0" presId="urn:microsoft.com/office/officeart/2005/8/layout/StepDownProcess"/>
    <dgm:cxn modelId="{1FAE3485-239C-44C3-B3BA-925F00506EFE}" type="presOf" srcId="{ABE3126D-4C87-4FED-B23F-B167CC226E17}" destId="{36052D24-7EF0-4B0E-9754-44CEB824FF20}" srcOrd="0" destOrd="0" presId="urn:microsoft.com/office/officeart/2005/8/layout/StepDownProcess"/>
    <dgm:cxn modelId="{FEF77C9C-C770-41E7-9362-4D2FF916FA65}" srcId="{B5D80BE0-B15B-4A8D-B1A6-664727C28318}" destId="{268B2CA9-50CB-412A-BAB8-98A8FC61828E}" srcOrd="0" destOrd="0" parTransId="{15822398-4348-46C5-9AD2-10D824C2D46A}" sibTransId="{913D87F3-B220-4071-A4DC-C4DC6A44674E}"/>
    <dgm:cxn modelId="{C7C66AAB-72AE-4D53-959F-58C1B8C2B8EA}" srcId="{B5D80BE0-B15B-4A8D-B1A6-664727C28318}" destId="{ABE3126D-4C87-4FED-B23F-B167CC226E17}" srcOrd="1" destOrd="0" parTransId="{1F984F5B-5676-4454-8858-08E0C596839B}" sibTransId="{09424539-1871-41C9-8027-7A2C63D21C1E}"/>
    <dgm:cxn modelId="{ACADF4EB-1FB2-4680-A48D-79835DAC9D5B}" type="presParOf" srcId="{64B7DCC8-E929-434E-87DC-888FD440799D}" destId="{37A4C3D7-0D54-4422-B47E-960170D4BEA7}" srcOrd="0" destOrd="0" presId="urn:microsoft.com/office/officeart/2005/8/layout/StepDownProcess"/>
    <dgm:cxn modelId="{E3EA70B6-6204-42A7-827C-608DF575467A}" type="presParOf" srcId="{37A4C3D7-0D54-4422-B47E-960170D4BEA7}" destId="{606DC77C-A75D-45E5-A3FC-1450CA6604FC}" srcOrd="0" destOrd="0" presId="urn:microsoft.com/office/officeart/2005/8/layout/StepDownProcess"/>
    <dgm:cxn modelId="{1A27DFFC-CE2C-4665-9193-E02E02FA1BA9}" type="presParOf" srcId="{37A4C3D7-0D54-4422-B47E-960170D4BEA7}" destId="{31E69BBC-E788-42E8-94CE-CDC6B05DDE6B}" srcOrd="1" destOrd="0" presId="urn:microsoft.com/office/officeart/2005/8/layout/StepDownProcess"/>
    <dgm:cxn modelId="{F6A985CE-40D3-4918-AA13-BBF9B58EC659}" type="presParOf" srcId="{37A4C3D7-0D54-4422-B47E-960170D4BEA7}" destId="{A2F95B88-7810-4C55-B6CB-115C1C19C88B}" srcOrd="2" destOrd="0" presId="urn:microsoft.com/office/officeart/2005/8/layout/StepDownProcess"/>
    <dgm:cxn modelId="{274B3093-7ABA-4EA0-935D-B88F99182F47}" type="presParOf" srcId="{64B7DCC8-E929-434E-87DC-888FD440799D}" destId="{8DEBC6CC-F330-4EDD-AA5D-8636BA43D754}" srcOrd="1" destOrd="0" presId="urn:microsoft.com/office/officeart/2005/8/layout/StepDownProcess"/>
    <dgm:cxn modelId="{4F429268-0157-40F7-B421-F14A3DE0FAEE}" type="presParOf" srcId="{64B7DCC8-E929-434E-87DC-888FD440799D}" destId="{D8FD29FB-809C-4563-9E72-94323FBEA6D3}" srcOrd="2" destOrd="0" presId="urn:microsoft.com/office/officeart/2005/8/layout/StepDownProcess"/>
    <dgm:cxn modelId="{1EF9BBF5-92DF-4659-8988-66C6853D0ACB}" type="presParOf" srcId="{D8FD29FB-809C-4563-9E72-94323FBEA6D3}" destId="{36052D24-7EF0-4B0E-9754-44CEB824FF20}"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85BC7B-C65C-4BF9-A123-02010F079D06}"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zh-CN" altLang="en-US"/>
        </a:p>
      </dgm:t>
    </dgm:pt>
    <dgm:pt modelId="{E9DC301C-F59C-4670-9034-421FB3D62317}">
      <dgm:prSet phldrT="[文本]"/>
      <dgm:spPr/>
      <dgm:t>
        <a:bodyPr/>
        <a:lstStyle/>
        <a:p>
          <a:r>
            <a:rPr lang="en-US" altLang="zh-CN" dirty="0"/>
            <a:t>Initialization</a:t>
          </a:r>
          <a:endParaRPr lang="zh-CN" altLang="en-US" dirty="0"/>
        </a:p>
      </dgm:t>
    </dgm:pt>
    <dgm:pt modelId="{04BD7113-09CA-49C5-8005-2509EEF548AD}" type="parTrans" cxnId="{B72119D0-EE69-4EC9-9128-5FF6C47FC4D4}">
      <dgm:prSet/>
      <dgm:spPr/>
      <dgm:t>
        <a:bodyPr/>
        <a:lstStyle/>
        <a:p>
          <a:endParaRPr lang="zh-CN" altLang="en-US"/>
        </a:p>
      </dgm:t>
    </dgm:pt>
    <dgm:pt modelId="{1C71BFB8-2C9F-4416-B2B5-2F168D731A6D}" type="sibTrans" cxnId="{B72119D0-EE69-4EC9-9128-5FF6C47FC4D4}">
      <dgm:prSet/>
      <dgm:spPr/>
      <dgm:t>
        <a:bodyPr/>
        <a:lstStyle/>
        <a:p>
          <a:endParaRPr lang="zh-CN" altLang="en-US"/>
        </a:p>
      </dgm:t>
    </dgm:pt>
    <dgm:pt modelId="{2C2E8B37-A549-4560-A93A-B935632184CC}">
      <dgm:prSet phldrT="[文本]"/>
      <dgm:spPr/>
      <dgm:t>
        <a:bodyPr/>
        <a:lstStyle/>
        <a:p>
          <a:r>
            <a:rPr lang="en-US" altLang="zh-CN" dirty="0"/>
            <a:t>Forward Propagation</a:t>
          </a:r>
          <a:endParaRPr lang="zh-CN" altLang="en-US" dirty="0"/>
        </a:p>
      </dgm:t>
    </dgm:pt>
    <dgm:pt modelId="{36BC0435-587A-4781-841C-0C2843C6DBBA}" type="parTrans" cxnId="{4B47F1A9-6C4A-4260-A83D-8B3B91122982}">
      <dgm:prSet/>
      <dgm:spPr/>
      <dgm:t>
        <a:bodyPr/>
        <a:lstStyle/>
        <a:p>
          <a:endParaRPr lang="zh-CN" altLang="en-US"/>
        </a:p>
      </dgm:t>
    </dgm:pt>
    <dgm:pt modelId="{9A4CA8E9-CEE3-4FDC-B532-AF7532DCA162}" type="sibTrans" cxnId="{4B47F1A9-6C4A-4260-A83D-8B3B91122982}">
      <dgm:prSet/>
      <dgm:spPr/>
      <dgm:t>
        <a:bodyPr/>
        <a:lstStyle/>
        <a:p>
          <a:endParaRPr lang="zh-CN" altLang="en-US"/>
        </a:p>
      </dgm:t>
    </dgm:pt>
    <dgm:pt modelId="{54BAD75B-8A99-434F-AA81-01665366B759}">
      <dgm:prSet phldrT="[文本]"/>
      <dgm:spPr/>
      <dgm:t>
        <a:bodyPr/>
        <a:lstStyle/>
        <a:p>
          <a:r>
            <a:rPr lang="en-US" altLang="zh-CN" dirty="0"/>
            <a:t>Backward Propagation</a:t>
          </a:r>
          <a:endParaRPr lang="zh-CN" altLang="en-US" dirty="0"/>
        </a:p>
      </dgm:t>
    </dgm:pt>
    <dgm:pt modelId="{88494E13-CF3F-4333-A69E-208508987459}" type="parTrans" cxnId="{4F5BED77-07F8-4327-814E-AF670FAD1B13}">
      <dgm:prSet/>
      <dgm:spPr/>
      <dgm:t>
        <a:bodyPr/>
        <a:lstStyle/>
        <a:p>
          <a:endParaRPr lang="zh-CN" altLang="en-US"/>
        </a:p>
      </dgm:t>
    </dgm:pt>
    <dgm:pt modelId="{409B22D0-4E77-4280-8E2D-534577A85D05}" type="sibTrans" cxnId="{4F5BED77-07F8-4327-814E-AF670FAD1B13}">
      <dgm:prSet/>
      <dgm:spPr/>
      <dgm:t>
        <a:bodyPr/>
        <a:lstStyle/>
        <a:p>
          <a:endParaRPr lang="zh-CN" altLang="en-US"/>
        </a:p>
      </dgm:t>
    </dgm:pt>
    <dgm:pt modelId="{3B7A2EEB-DB6A-405C-A01E-F9863824F588}" type="pres">
      <dgm:prSet presAssocID="{9585BC7B-C65C-4BF9-A123-02010F079D06}" presName="outerComposite" presStyleCnt="0">
        <dgm:presLayoutVars>
          <dgm:chMax val="5"/>
          <dgm:dir/>
          <dgm:resizeHandles val="exact"/>
        </dgm:presLayoutVars>
      </dgm:prSet>
      <dgm:spPr/>
    </dgm:pt>
    <dgm:pt modelId="{53BBADD3-5370-471E-8071-C454B142EB83}" type="pres">
      <dgm:prSet presAssocID="{9585BC7B-C65C-4BF9-A123-02010F079D06}" presName="dummyMaxCanvas" presStyleCnt="0">
        <dgm:presLayoutVars/>
      </dgm:prSet>
      <dgm:spPr/>
    </dgm:pt>
    <dgm:pt modelId="{3FB7E005-7099-4BE5-9594-EC10A3515DCD}" type="pres">
      <dgm:prSet presAssocID="{9585BC7B-C65C-4BF9-A123-02010F079D06}" presName="ThreeNodes_1" presStyleLbl="node1" presStyleIdx="0" presStyleCnt="3">
        <dgm:presLayoutVars>
          <dgm:bulletEnabled val="1"/>
        </dgm:presLayoutVars>
      </dgm:prSet>
      <dgm:spPr/>
    </dgm:pt>
    <dgm:pt modelId="{9AE2019E-4830-4202-B886-9938CC6598C0}" type="pres">
      <dgm:prSet presAssocID="{9585BC7B-C65C-4BF9-A123-02010F079D06}" presName="ThreeNodes_2" presStyleLbl="node1" presStyleIdx="1" presStyleCnt="3">
        <dgm:presLayoutVars>
          <dgm:bulletEnabled val="1"/>
        </dgm:presLayoutVars>
      </dgm:prSet>
      <dgm:spPr/>
    </dgm:pt>
    <dgm:pt modelId="{34412AA9-4A79-489E-A636-02F0CF65398C}" type="pres">
      <dgm:prSet presAssocID="{9585BC7B-C65C-4BF9-A123-02010F079D06}" presName="ThreeNodes_3" presStyleLbl="node1" presStyleIdx="2" presStyleCnt="3">
        <dgm:presLayoutVars>
          <dgm:bulletEnabled val="1"/>
        </dgm:presLayoutVars>
      </dgm:prSet>
      <dgm:spPr/>
    </dgm:pt>
    <dgm:pt modelId="{44233B8A-FED5-419F-BDF4-CFFC1D29A1BE}" type="pres">
      <dgm:prSet presAssocID="{9585BC7B-C65C-4BF9-A123-02010F079D06}" presName="ThreeConn_1-2" presStyleLbl="fgAccFollowNode1" presStyleIdx="0" presStyleCnt="2">
        <dgm:presLayoutVars>
          <dgm:bulletEnabled val="1"/>
        </dgm:presLayoutVars>
      </dgm:prSet>
      <dgm:spPr/>
    </dgm:pt>
    <dgm:pt modelId="{E59B5B5D-D73E-40B9-862E-A19E3ABD13F8}" type="pres">
      <dgm:prSet presAssocID="{9585BC7B-C65C-4BF9-A123-02010F079D06}" presName="ThreeConn_2-3" presStyleLbl="fgAccFollowNode1" presStyleIdx="1" presStyleCnt="2">
        <dgm:presLayoutVars>
          <dgm:bulletEnabled val="1"/>
        </dgm:presLayoutVars>
      </dgm:prSet>
      <dgm:spPr/>
    </dgm:pt>
    <dgm:pt modelId="{5618E0E1-595C-4755-90BD-5881BA11621D}" type="pres">
      <dgm:prSet presAssocID="{9585BC7B-C65C-4BF9-A123-02010F079D06}" presName="ThreeNodes_1_text" presStyleLbl="node1" presStyleIdx="2" presStyleCnt="3">
        <dgm:presLayoutVars>
          <dgm:bulletEnabled val="1"/>
        </dgm:presLayoutVars>
      </dgm:prSet>
      <dgm:spPr/>
    </dgm:pt>
    <dgm:pt modelId="{B195B483-24AA-4943-9ABB-4065236D47C6}" type="pres">
      <dgm:prSet presAssocID="{9585BC7B-C65C-4BF9-A123-02010F079D06}" presName="ThreeNodes_2_text" presStyleLbl="node1" presStyleIdx="2" presStyleCnt="3">
        <dgm:presLayoutVars>
          <dgm:bulletEnabled val="1"/>
        </dgm:presLayoutVars>
      </dgm:prSet>
      <dgm:spPr/>
    </dgm:pt>
    <dgm:pt modelId="{82076729-4E46-42BF-B939-AEA18CF8915F}" type="pres">
      <dgm:prSet presAssocID="{9585BC7B-C65C-4BF9-A123-02010F079D06}" presName="ThreeNodes_3_text" presStyleLbl="node1" presStyleIdx="2" presStyleCnt="3">
        <dgm:presLayoutVars>
          <dgm:bulletEnabled val="1"/>
        </dgm:presLayoutVars>
      </dgm:prSet>
      <dgm:spPr/>
    </dgm:pt>
  </dgm:ptLst>
  <dgm:cxnLst>
    <dgm:cxn modelId="{B71BCB0A-66CB-4774-BE66-9B6C6B815C77}" type="presOf" srcId="{54BAD75B-8A99-434F-AA81-01665366B759}" destId="{34412AA9-4A79-489E-A636-02F0CF65398C}" srcOrd="0" destOrd="0" presId="urn:microsoft.com/office/officeart/2005/8/layout/vProcess5"/>
    <dgm:cxn modelId="{3711910E-EEC8-497D-94D9-AFE927CF2092}" type="presOf" srcId="{E9DC301C-F59C-4670-9034-421FB3D62317}" destId="{3FB7E005-7099-4BE5-9594-EC10A3515DCD}" srcOrd="0" destOrd="0" presId="urn:microsoft.com/office/officeart/2005/8/layout/vProcess5"/>
    <dgm:cxn modelId="{D8979014-322C-40A6-9BCA-BE65D2304098}" type="presOf" srcId="{2C2E8B37-A549-4560-A93A-B935632184CC}" destId="{B195B483-24AA-4943-9ABB-4065236D47C6}" srcOrd="1" destOrd="0" presId="urn:microsoft.com/office/officeart/2005/8/layout/vProcess5"/>
    <dgm:cxn modelId="{0A15073F-7C34-435C-A374-CA3A1C4060D8}" type="presOf" srcId="{2C2E8B37-A549-4560-A93A-B935632184CC}" destId="{9AE2019E-4830-4202-B886-9938CC6598C0}" srcOrd="0" destOrd="0" presId="urn:microsoft.com/office/officeart/2005/8/layout/vProcess5"/>
    <dgm:cxn modelId="{44BDC44E-599D-48A8-9EE7-4373620C52FE}" type="presOf" srcId="{9A4CA8E9-CEE3-4FDC-B532-AF7532DCA162}" destId="{E59B5B5D-D73E-40B9-862E-A19E3ABD13F8}" srcOrd="0" destOrd="0" presId="urn:microsoft.com/office/officeart/2005/8/layout/vProcess5"/>
    <dgm:cxn modelId="{4F5BED77-07F8-4327-814E-AF670FAD1B13}" srcId="{9585BC7B-C65C-4BF9-A123-02010F079D06}" destId="{54BAD75B-8A99-434F-AA81-01665366B759}" srcOrd="2" destOrd="0" parTransId="{88494E13-CF3F-4333-A69E-208508987459}" sibTransId="{409B22D0-4E77-4280-8E2D-534577A85D05}"/>
    <dgm:cxn modelId="{1A1C6080-9918-4081-B630-25E5589D1097}" type="presOf" srcId="{E9DC301C-F59C-4670-9034-421FB3D62317}" destId="{5618E0E1-595C-4755-90BD-5881BA11621D}" srcOrd="1" destOrd="0" presId="urn:microsoft.com/office/officeart/2005/8/layout/vProcess5"/>
    <dgm:cxn modelId="{B1A4AF8F-CEA3-4168-841D-04DC3E2EC926}" type="presOf" srcId="{1C71BFB8-2C9F-4416-B2B5-2F168D731A6D}" destId="{44233B8A-FED5-419F-BDF4-CFFC1D29A1BE}" srcOrd="0" destOrd="0" presId="urn:microsoft.com/office/officeart/2005/8/layout/vProcess5"/>
    <dgm:cxn modelId="{096FFD90-783D-45A6-853A-714ABC0EAF3C}" type="presOf" srcId="{9585BC7B-C65C-4BF9-A123-02010F079D06}" destId="{3B7A2EEB-DB6A-405C-A01E-F9863824F588}" srcOrd="0" destOrd="0" presId="urn:microsoft.com/office/officeart/2005/8/layout/vProcess5"/>
    <dgm:cxn modelId="{4B47F1A9-6C4A-4260-A83D-8B3B91122982}" srcId="{9585BC7B-C65C-4BF9-A123-02010F079D06}" destId="{2C2E8B37-A549-4560-A93A-B935632184CC}" srcOrd="1" destOrd="0" parTransId="{36BC0435-587A-4781-841C-0C2843C6DBBA}" sibTransId="{9A4CA8E9-CEE3-4FDC-B532-AF7532DCA162}"/>
    <dgm:cxn modelId="{B72119D0-EE69-4EC9-9128-5FF6C47FC4D4}" srcId="{9585BC7B-C65C-4BF9-A123-02010F079D06}" destId="{E9DC301C-F59C-4670-9034-421FB3D62317}" srcOrd="0" destOrd="0" parTransId="{04BD7113-09CA-49C5-8005-2509EEF548AD}" sibTransId="{1C71BFB8-2C9F-4416-B2B5-2F168D731A6D}"/>
    <dgm:cxn modelId="{5C6A4AE9-6BBE-417A-B399-F9634C401B98}" type="presOf" srcId="{54BAD75B-8A99-434F-AA81-01665366B759}" destId="{82076729-4E46-42BF-B939-AEA18CF8915F}" srcOrd="1" destOrd="0" presId="urn:microsoft.com/office/officeart/2005/8/layout/vProcess5"/>
    <dgm:cxn modelId="{355671AA-871D-451C-926D-1972A6E506A6}" type="presParOf" srcId="{3B7A2EEB-DB6A-405C-A01E-F9863824F588}" destId="{53BBADD3-5370-471E-8071-C454B142EB83}" srcOrd="0" destOrd="0" presId="urn:microsoft.com/office/officeart/2005/8/layout/vProcess5"/>
    <dgm:cxn modelId="{6BD022A6-4923-43A1-9078-6D4C08D6812E}" type="presParOf" srcId="{3B7A2EEB-DB6A-405C-A01E-F9863824F588}" destId="{3FB7E005-7099-4BE5-9594-EC10A3515DCD}" srcOrd="1" destOrd="0" presId="urn:microsoft.com/office/officeart/2005/8/layout/vProcess5"/>
    <dgm:cxn modelId="{4E0854E2-D587-42F4-8F20-10E69F4CB412}" type="presParOf" srcId="{3B7A2EEB-DB6A-405C-A01E-F9863824F588}" destId="{9AE2019E-4830-4202-B886-9938CC6598C0}" srcOrd="2" destOrd="0" presId="urn:microsoft.com/office/officeart/2005/8/layout/vProcess5"/>
    <dgm:cxn modelId="{C12998BF-D2CA-477E-9FAD-3C8F25C036F1}" type="presParOf" srcId="{3B7A2EEB-DB6A-405C-A01E-F9863824F588}" destId="{34412AA9-4A79-489E-A636-02F0CF65398C}" srcOrd="3" destOrd="0" presId="urn:microsoft.com/office/officeart/2005/8/layout/vProcess5"/>
    <dgm:cxn modelId="{40746AE2-1538-4109-8044-724766557733}" type="presParOf" srcId="{3B7A2EEB-DB6A-405C-A01E-F9863824F588}" destId="{44233B8A-FED5-419F-BDF4-CFFC1D29A1BE}" srcOrd="4" destOrd="0" presId="urn:microsoft.com/office/officeart/2005/8/layout/vProcess5"/>
    <dgm:cxn modelId="{B39A98E4-754A-4D19-A4FA-392434BEFB54}" type="presParOf" srcId="{3B7A2EEB-DB6A-405C-A01E-F9863824F588}" destId="{E59B5B5D-D73E-40B9-862E-A19E3ABD13F8}" srcOrd="5" destOrd="0" presId="urn:microsoft.com/office/officeart/2005/8/layout/vProcess5"/>
    <dgm:cxn modelId="{E224FBF4-8756-4A60-829F-2B699EA1210B}" type="presParOf" srcId="{3B7A2EEB-DB6A-405C-A01E-F9863824F588}" destId="{5618E0E1-595C-4755-90BD-5881BA11621D}" srcOrd="6" destOrd="0" presId="urn:microsoft.com/office/officeart/2005/8/layout/vProcess5"/>
    <dgm:cxn modelId="{DDA91E30-344E-4E42-B9D4-BEBC22B70123}" type="presParOf" srcId="{3B7A2EEB-DB6A-405C-A01E-F9863824F588}" destId="{B195B483-24AA-4943-9ABB-4065236D47C6}" srcOrd="7" destOrd="0" presId="urn:microsoft.com/office/officeart/2005/8/layout/vProcess5"/>
    <dgm:cxn modelId="{C2CF3BC6-6428-46FE-93DA-15E5BE76C87C}" type="presParOf" srcId="{3B7A2EEB-DB6A-405C-A01E-F9863824F588}" destId="{82076729-4E46-42BF-B939-AEA18CF8915F}"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CBCA18-AE5C-4518-9F06-A4D201DE8983}"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zh-CN" altLang="en-US"/>
        </a:p>
      </dgm:t>
    </dgm:pt>
    <dgm:pt modelId="{9D1781D9-0BA8-45A9-98A2-581910F2994B}">
      <dgm:prSet phldrT="[文本]"/>
      <dgm:spPr/>
      <dgm:t>
        <a:bodyPr/>
        <a:lstStyle/>
        <a:p>
          <a:r>
            <a:rPr lang="en-US" altLang="zh-CN" dirty="0"/>
            <a:t>Local training</a:t>
          </a:r>
          <a:endParaRPr lang="zh-CN" altLang="en-US" dirty="0"/>
        </a:p>
      </dgm:t>
    </dgm:pt>
    <dgm:pt modelId="{81037B08-6316-4D90-8D72-87DC68C9407F}" type="parTrans" cxnId="{AF46F133-46AF-4633-A597-B5D78D806CD4}">
      <dgm:prSet/>
      <dgm:spPr/>
      <dgm:t>
        <a:bodyPr/>
        <a:lstStyle/>
        <a:p>
          <a:endParaRPr lang="zh-CN" altLang="en-US"/>
        </a:p>
      </dgm:t>
    </dgm:pt>
    <dgm:pt modelId="{48B0F99A-560B-4AAB-8EB1-D2E65827D602}" type="sibTrans" cxnId="{AF46F133-46AF-4633-A597-B5D78D806CD4}">
      <dgm:prSet/>
      <dgm:spPr/>
      <dgm:t>
        <a:bodyPr/>
        <a:lstStyle/>
        <a:p>
          <a:endParaRPr lang="zh-CN" altLang="en-US"/>
        </a:p>
      </dgm:t>
    </dgm:pt>
    <dgm:pt modelId="{B3D38BE6-9FB4-4F83-BD3D-9113D783DE93}">
      <dgm:prSet phldrT="[文本]"/>
      <dgm:spPr/>
      <dgm:t>
        <a:bodyPr/>
        <a:lstStyle/>
        <a:p>
          <a:r>
            <a:rPr lang="en-US" altLang="zh-CN" dirty="0"/>
            <a:t>Pack the parameter</a:t>
          </a:r>
          <a:endParaRPr lang="zh-CN" altLang="en-US" dirty="0"/>
        </a:p>
      </dgm:t>
    </dgm:pt>
    <dgm:pt modelId="{1FF4D20C-01D5-46B8-8E0B-71765BB7E66A}" type="parTrans" cxnId="{CA47F74E-044E-4A52-B890-D17892516295}">
      <dgm:prSet/>
      <dgm:spPr/>
      <dgm:t>
        <a:bodyPr/>
        <a:lstStyle/>
        <a:p>
          <a:endParaRPr lang="zh-CN" altLang="en-US"/>
        </a:p>
      </dgm:t>
    </dgm:pt>
    <dgm:pt modelId="{25764E9F-784F-46EF-9377-364AEE4F4137}" type="sibTrans" cxnId="{CA47F74E-044E-4A52-B890-D17892516295}">
      <dgm:prSet/>
      <dgm:spPr/>
      <dgm:t>
        <a:bodyPr/>
        <a:lstStyle/>
        <a:p>
          <a:endParaRPr lang="zh-CN" altLang="en-US"/>
        </a:p>
      </dgm:t>
    </dgm:pt>
    <dgm:pt modelId="{1FFEB111-45E6-4599-AF23-001FE0D4C54B}">
      <dgm:prSet phldrT="[文本]"/>
      <dgm:spPr/>
      <dgm:t>
        <a:bodyPr/>
        <a:lstStyle/>
        <a:p>
          <a:r>
            <a:rPr lang="en-US" altLang="zh-CN" dirty="0"/>
            <a:t>Send by BLE</a:t>
          </a:r>
          <a:endParaRPr lang="zh-CN" altLang="en-US" dirty="0"/>
        </a:p>
      </dgm:t>
    </dgm:pt>
    <dgm:pt modelId="{B5CE3E7C-EEEA-436C-A1CE-070580FD4A9B}" type="parTrans" cxnId="{0B9940F3-28C4-4568-86DE-BB0AE37D6639}">
      <dgm:prSet/>
      <dgm:spPr/>
      <dgm:t>
        <a:bodyPr/>
        <a:lstStyle/>
        <a:p>
          <a:endParaRPr lang="zh-CN" altLang="en-US"/>
        </a:p>
      </dgm:t>
    </dgm:pt>
    <dgm:pt modelId="{E53BCF5D-8F63-4454-BB59-D5AB9B4FDB63}" type="sibTrans" cxnId="{0B9940F3-28C4-4568-86DE-BB0AE37D6639}">
      <dgm:prSet/>
      <dgm:spPr/>
      <dgm:t>
        <a:bodyPr/>
        <a:lstStyle/>
        <a:p>
          <a:endParaRPr lang="zh-CN" altLang="en-US"/>
        </a:p>
      </dgm:t>
    </dgm:pt>
    <dgm:pt modelId="{6A0A974D-B281-454D-A872-3904E27A46F3}">
      <dgm:prSet phldrT="[文本]"/>
      <dgm:spPr/>
      <dgm:t>
        <a:bodyPr/>
        <a:lstStyle/>
        <a:p>
          <a:r>
            <a:rPr lang="en-US" altLang="zh-CN" dirty="0"/>
            <a:t>Receive by PC</a:t>
          </a:r>
          <a:endParaRPr lang="zh-CN" altLang="en-US" dirty="0"/>
        </a:p>
      </dgm:t>
    </dgm:pt>
    <dgm:pt modelId="{74224F77-2F41-4D60-A274-F03FB5E3AFCD}" type="parTrans" cxnId="{47C79196-6C83-4267-A356-2327ADCE1DB4}">
      <dgm:prSet/>
      <dgm:spPr/>
      <dgm:t>
        <a:bodyPr/>
        <a:lstStyle/>
        <a:p>
          <a:endParaRPr lang="zh-CN" altLang="en-US"/>
        </a:p>
      </dgm:t>
    </dgm:pt>
    <dgm:pt modelId="{7C4EA817-28A3-471B-A3B6-6BDEBDD64533}" type="sibTrans" cxnId="{47C79196-6C83-4267-A356-2327ADCE1DB4}">
      <dgm:prSet/>
      <dgm:spPr/>
      <dgm:t>
        <a:bodyPr/>
        <a:lstStyle/>
        <a:p>
          <a:endParaRPr lang="zh-CN" altLang="en-US"/>
        </a:p>
      </dgm:t>
    </dgm:pt>
    <dgm:pt modelId="{BCD5AF1C-B4ED-493B-99FD-34EA9B467394}">
      <dgm:prSet phldrT="[文本]"/>
      <dgm:spPr/>
      <dgm:t>
        <a:bodyPr/>
        <a:lstStyle/>
        <a:p>
          <a:r>
            <a:rPr lang="en-US" altLang="zh-CN" dirty="0"/>
            <a:t>Parameter average</a:t>
          </a:r>
          <a:endParaRPr lang="zh-CN" altLang="en-US" dirty="0"/>
        </a:p>
      </dgm:t>
    </dgm:pt>
    <dgm:pt modelId="{B6BE432F-C7EF-44F8-93F5-F3B660E192C3}" type="parTrans" cxnId="{B2E5F89F-5B51-4F05-A964-2BB91F54294D}">
      <dgm:prSet/>
      <dgm:spPr/>
      <dgm:t>
        <a:bodyPr/>
        <a:lstStyle/>
        <a:p>
          <a:endParaRPr lang="zh-CN" altLang="en-US"/>
        </a:p>
      </dgm:t>
    </dgm:pt>
    <dgm:pt modelId="{188EEA05-7CA1-4651-8F58-69BBB2AEB88A}" type="sibTrans" cxnId="{B2E5F89F-5B51-4F05-A964-2BB91F54294D}">
      <dgm:prSet/>
      <dgm:spPr/>
      <dgm:t>
        <a:bodyPr/>
        <a:lstStyle/>
        <a:p>
          <a:endParaRPr lang="zh-CN" altLang="en-US"/>
        </a:p>
      </dgm:t>
    </dgm:pt>
    <dgm:pt modelId="{7BE12970-C0F2-4E97-A0E4-0B2F108AFE20}">
      <dgm:prSet phldrT="[文本]"/>
      <dgm:spPr/>
      <dgm:t>
        <a:bodyPr/>
        <a:lstStyle/>
        <a:p>
          <a:r>
            <a:rPr lang="en-US" altLang="zh-CN" dirty="0"/>
            <a:t>Send by PC</a:t>
          </a:r>
          <a:endParaRPr lang="zh-CN" altLang="en-US" dirty="0"/>
        </a:p>
      </dgm:t>
    </dgm:pt>
    <dgm:pt modelId="{C932C6F2-39E5-4675-BE6D-704BF1D9562B}" type="parTrans" cxnId="{CA7324D0-7E4B-4633-A555-8F1B3BB32B22}">
      <dgm:prSet/>
      <dgm:spPr/>
      <dgm:t>
        <a:bodyPr/>
        <a:lstStyle/>
        <a:p>
          <a:endParaRPr lang="zh-CN" altLang="en-US"/>
        </a:p>
      </dgm:t>
    </dgm:pt>
    <dgm:pt modelId="{6071DDD8-9EBF-4EFC-8DB2-94DA9B68F763}" type="sibTrans" cxnId="{CA7324D0-7E4B-4633-A555-8F1B3BB32B22}">
      <dgm:prSet/>
      <dgm:spPr/>
      <dgm:t>
        <a:bodyPr/>
        <a:lstStyle/>
        <a:p>
          <a:endParaRPr lang="zh-CN" altLang="en-US"/>
        </a:p>
      </dgm:t>
    </dgm:pt>
    <dgm:pt modelId="{269981DB-6425-4270-BBC3-4B70B2E062B3}">
      <dgm:prSet phldrT="[文本]"/>
      <dgm:spPr/>
      <dgm:t>
        <a:bodyPr/>
        <a:lstStyle/>
        <a:p>
          <a:r>
            <a:rPr lang="en-US" altLang="zh-CN" dirty="0"/>
            <a:t>Receive from BLE</a:t>
          </a:r>
          <a:endParaRPr lang="zh-CN" altLang="en-US" dirty="0"/>
        </a:p>
      </dgm:t>
    </dgm:pt>
    <dgm:pt modelId="{D53DA20E-3F49-49B6-A58E-6DAA66509213}" type="parTrans" cxnId="{2FBF57C7-C8A0-4FC3-BB56-32ED747EBDF5}">
      <dgm:prSet/>
      <dgm:spPr/>
      <dgm:t>
        <a:bodyPr/>
        <a:lstStyle/>
        <a:p>
          <a:endParaRPr lang="zh-CN" altLang="en-US"/>
        </a:p>
      </dgm:t>
    </dgm:pt>
    <dgm:pt modelId="{9FD449E1-52CF-495F-B5A2-F6166852D754}" type="sibTrans" cxnId="{2FBF57C7-C8A0-4FC3-BB56-32ED747EBDF5}">
      <dgm:prSet/>
      <dgm:spPr/>
      <dgm:t>
        <a:bodyPr/>
        <a:lstStyle/>
        <a:p>
          <a:endParaRPr lang="zh-CN" altLang="en-US"/>
        </a:p>
      </dgm:t>
    </dgm:pt>
    <dgm:pt modelId="{9C13CBBB-1A15-431D-96DD-7B800DF1066B}">
      <dgm:prSet phldrT="[文本]"/>
      <dgm:spPr/>
      <dgm:t>
        <a:bodyPr/>
        <a:lstStyle/>
        <a:p>
          <a:r>
            <a:rPr lang="en-US" altLang="zh-CN" dirty="0"/>
            <a:t>Unpack and update</a:t>
          </a:r>
          <a:endParaRPr lang="zh-CN" altLang="en-US" dirty="0"/>
        </a:p>
      </dgm:t>
    </dgm:pt>
    <dgm:pt modelId="{2AFF5345-F7F4-4D90-8820-142448EC893B}" type="parTrans" cxnId="{E4883969-A993-4630-95DA-B1EA9C31147A}">
      <dgm:prSet/>
      <dgm:spPr/>
      <dgm:t>
        <a:bodyPr/>
        <a:lstStyle/>
        <a:p>
          <a:endParaRPr lang="zh-CN" altLang="en-US"/>
        </a:p>
      </dgm:t>
    </dgm:pt>
    <dgm:pt modelId="{2AD20218-37B9-4FE1-A2AB-F89484A18F29}" type="sibTrans" cxnId="{E4883969-A993-4630-95DA-B1EA9C31147A}">
      <dgm:prSet/>
      <dgm:spPr/>
      <dgm:t>
        <a:bodyPr/>
        <a:lstStyle/>
        <a:p>
          <a:endParaRPr lang="zh-CN" altLang="en-US"/>
        </a:p>
      </dgm:t>
    </dgm:pt>
    <dgm:pt modelId="{492A4B6E-5BF6-4F5A-8B40-BC6A160754E2}">
      <dgm:prSet phldrT="[文本]"/>
      <dgm:spPr/>
      <dgm:t>
        <a:bodyPr/>
        <a:lstStyle/>
        <a:p>
          <a:r>
            <a:rPr lang="en-US" altLang="zh-CN" dirty="0"/>
            <a:t>Next Training </a:t>
          </a:r>
          <a:endParaRPr lang="zh-CN" altLang="en-US" dirty="0"/>
        </a:p>
      </dgm:t>
    </dgm:pt>
    <dgm:pt modelId="{A4AFF955-184A-4DC3-8EE2-77F5C3FE98BA}" type="parTrans" cxnId="{7C6D8B5C-5116-4C8C-8856-B306BDC10873}">
      <dgm:prSet/>
      <dgm:spPr/>
      <dgm:t>
        <a:bodyPr/>
        <a:lstStyle/>
        <a:p>
          <a:endParaRPr lang="zh-CN" altLang="en-US"/>
        </a:p>
      </dgm:t>
    </dgm:pt>
    <dgm:pt modelId="{4ADF21B7-60A2-46B8-B8B2-C327C3406333}" type="sibTrans" cxnId="{7C6D8B5C-5116-4C8C-8856-B306BDC10873}">
      <dgm:prSet/>
      <dgm:spPr/>
      <dgm:t>
        <a:bodyPr/>
        <a:lstStyle/>
        <a:p>
          <a:endParaRPr lang="zh-CN" altLang="en-US"/>
        </a:p>
      </dgm:t>
    </dgm:pt>
    <dgm:pt modelId="{B9F4F32E-7A78-466E-8338-D820A53960AC}" type="pres">
      <dgm:prSet presAssocID="{B3CBCA18-AE5C-4518-9F06-A4D201DE8983}" presName="Name0" presStyleCnt="0">
        <dgm:presLayoutVars>
          <dgm:dir/>
          <dgm:resizeHandles/>
        </dgm:presLayoutVars>
      </dgm:prSet>
      <dgm:spPr/>
    </dgm:pt>
    <dgm:pt modelId="{D6942643-126E-4D8D-AA62-E9AA390FDEC7}" type="pres">
      <dgm:prSet presAssocID="{9D1781D9-0BA8-45A9-98A2-581910F2994B}" presName="compNode" presStyleCnt="0"/>
      <dgm:spPr/>
    </dgm:pt>
    <dgm:pt modelId="{94E895EE-4769-40E4-8DB7-ECF316CB3FC9}" type="pres">
      <dgm:prSet presAssocID="{9D1781D9-0BA8-45A9-98A2-581910F2994B}" presName="dummyConnPt" presStyleCnt="0"/>
      <dgm:spPr/>
    </dgm:pt>
    <dgm:pt modelId="{A7AD1766-4246-4FB2-A886-2A34CC258AFE}" type="pres">
      <dgm:prSet presAssocID="{9D1781D9-0BA8-45A9-98A2-581910F2994B}" presName="node" presStyleLbl="node1" presStyleIdx="0" presStyleCnt="9">
        <dgm:presLayoutVars>
          <dgm:bulletEnabled val="1"/>
        </dgm:presLayoutVars>
      </dgm:prSet>
      <dgm:spPr/>
    </dgm:pt>
    <dgm:pt modelId="{54C882DD-6D89-4D84-8F89-1BA71E29E806}" type="pres">
      <dgm:prSet presAssocID="{48B0F99A-560B-4AAB-8EB1-D2E65827D602}" presName="sibTrans" presStyleLbl="bgSibTrans2D1" presStyleIdx="0" presStyleCnt="8"/>
      <dgm:spPr/>
    </dgm:pt>
    <dgm:pt modelId="{9DF1E233-393D-44CD-8185-2090962CA4CB}" type="pres">
      <dgm:prSet presAssocID="{B3D38BE6-9FB4-4F83-BD3D-9113D783DE93}" presName="compNode" presStyleCnt="0"/>
      <dgm:spPr/>
    </dgm:pt>
    <dgm:pt modelId="{72E10853-D6E6-41AE-9D5A-E83AFC6619F8}" type="pres">
      <dgm:prSet presAssocID="{B3D38BE6-9FB4-4F83-BD3D-9113D783DE93}" presName="dummyConnPt" presStyleCnt="0"/>
      <dgm:spPr/>
    </dgm:pt>
    <dgm:pt modelId="{C18BBE7E-E315-4306-8CBE-8244437DE38C}" type="pres">
      <dgm:prSet presAssocID="{B3D38BE6-9FB4-4F83-BD3D-9113D783DE93}" presName="node" presStyleLbl="node1" presStyleIdx="1" presStyleCnt="9">
        <dgm:presLayoutVars>
          <dgm:bulletEnabled val="1"/>
        </dgm:presLayoutVars>
      </dgm:prSet>
      <dgm:spPr/>
    </dgm:pt>
    <dgm:pt modelId="{AAB433FE-70DF-4055-81E8-9858E46DF4C9}" type="pres">
      <dgm:prSet presAssocID="{25764E9F-784F-46EF-9377-364AEE4F4137}" presName="sibTrans" presStyleLbl="bgSibTrans2D1" presStyleIdx="1" presStyleCnt="8"/>
      <dgm:spPr/>
    </dgm:pt>
    <dgm:pt modelId="{DDA03EED-98A8-4A77-A930-047DD392A8DC}" type="pres">
      <dgm:prSet presAssocID="{1FFEB111-45E6-4599-AF23-001FE0D4C54B}" presName="compNode" presStyleCnt="0"/>
      <dgm:spPr/>
    </dgm:pt>
    <dgm:pt modelId="{EF70A306-F989-4256-B84C-C897A0AB0C03}" type="pres">
      <dgm:prSet presAssocID="{1FFEB111-45E6-4599-AF23-001FE0D4C54B}" presName="dummyConnPt" presStyleCnt="0"/>
      <dgm:spPr/>
    </dgm:pt>
    <dgm:pt modelId="{2376E634-1666-4DC4-B14A-A73910AF381C}" type="pres">
      <dgm:prSet presAssocID="{1FFEB111-45E6-4599-AF23-001FE0D4C54B}" presName="node" presStyleLbl="node1" presStyleIdx="2" presStyleCnt="9">
        <dgm:presLayoutVars>
          <dgm:bulletEnabled val="1"/>
        </dgm:presLayoutVars>
      </dgm:prSet>
      <dgm:spPr/>
    </dgm:pt>
    <dgm:pt modelId="{5B488DBE-0368-4A8F-96E9-642F1346DCBE}" type="pres">
      <dgm:prSet presAssocID="{E53BCF5D-8F63-4454-BB59-D5AB9B4FDB63}" presName="sibTrans" presStyleLbl="bgSibTrans2D1" presStyleIdx="2" presStyleCnt="8"/>
      <dgm:spPr/>
    </dgm:pt>
    <dgm:pt modelId="{06D86ACB-A52F-44CF-B11D-088FA1DC4835}" type="pres">
      <dgm:prSet presAssocID="{6A0A974D-B281-454D-A872-3904E27A46F3}" presName="compNode" presStyleCnt="0"/>
      <dgm:spPr/>
    </dgm:pt>
    <dgm:pt modelId="{CC671070-5C50-4C84-B7DE-3ACEF92FB5E0}" type="pres">
      <dgm:prSet presAssocID="{6A0A974D-B281-454D-A872-3904E27A46F3}" presName="dummyConnPt" presStyleCnt="0"/>
      <dgm:spPr/>
    </dgm:pt>
    <dgm:pt modelId="{8A6208A7-4B2D-4FC1-9634-FA6477AA2E27}" type="pres">
      <dgm:prSet presAssocID="{6A0A974D-B281-454D-A872-3904E27A46F3}" presName="node" presStyleLbl="node1" presStyleIdx="3" presStyleCnt="9">
        <dgm:presLayoutVars>
          <dgm:bulletEnabled val="1"/>
        </dgm:presLayoutVars>
      </dgm:prSet>
      <dgm:spPr/>
    </dgm:pt>
    <dgm:pt modelId="{35BFD78B-F5F4-40BB-A61B-B9A7E1D208AE}" type="pres">
      <dgm:prSet presAssocID="{7C4EA817-28A3-471B-A3B6-6BDEBDD64533}" presName="sibTrans" presStyleLbl="bgSibTrans2D1" presStyleIdx="3" presStyleCnt="8"/>
      <dgm:spPr/>
    </dgm:pt>
    <dgm:pt modelId="{C4862693-2A7C-4A38-B83D-8C61A747BF16}" type="pres">
      <dgm:prSet presAssocID="{BCD5AF1C-B4ED-493B-99FD-34EA9B467394}" presName="compNode" presStyleCnt="0"/>
      <dgm:spPr/>
    </dgm:pt>
    <dgm:pt modelId="{692A4195-DB80-4B37-8B0B-E0D8BA5C8D37}" type="pres">
      <dgm:prSet presAssocID="{BCD5AF1C-B4ED-493B-99FD-34EA9B467394}" presName="dummyConnPt" presStyleCnt="0"/>
      <dgm:spPr/>
    </dgm:pt>
    <dgm:pt modelId="{0F2379D4-9E5C-4E66-931A-ABF30B49D5EB}" type="pres">
      <dgm:prSet presAssocID="{BCD5AF1C-B4ED-493B-99FD-34EA9B467394}" presName="node" presStyleLbl="node1" presStyleIdx="4" presStyleCnt="9">
        <dgm:presLayoutVars>
          <dgm:bulletEnabled val="1"/>
        </dgm:presLayoutVars>
      </dgm:prSet>
      <dgm:spPr/>
    </dgm:pt>
    <dgm:pt modelId="{5B0A9978-0A49-4998-83B5-55B74B18A1D3}" type="pres">
      <dgm:prSet presAssocID="{188EEA05-7CA1-4651-8F58-69BBB2AEB88A}" presName="sibTrans" presStyleLbl="bgSibTrans2D1" presStyleIdx="4" presStyleCnt="8"/>
      <dgm:spPr/>
    </dgm:pt>
    <dgm:pt modelId="{E8323476-D8ED-4923-8B78-6040416F6DC0}" type="pres">
      <dgm:prSet presAssocID="{7BE12970-C0F2-4E97-A0E4-0B2F108AFE20}" presName="compNode" presStyleCnt="0"/>
      <dgm:spPr/>
    </dgm:pt>
    <dgm:pt modelId="{0061A418-5273-4DCC-8CE7-5E7728C2D4ED}" type="pres">
      <dgm:prSet presAssocID="{7BE12970-C0F2-4E97-A0E4-0B2F108AFE20}" presName="dummyConnPt" presStyleCnt="0"/>
      <dgm:spPr/>
    </dgm:pt>
    <dgm:pt modelId="{3D8C0607-6B66-4199-B90C-FFF4ECC29B56}" type="pres">
      <dgm:prSet presAssocID="{7BE12970-C0F2-4E97-A0E4-0B2F108AFE20}" presName="node" presStyleLbl="node1" presStyleIdx="5" presStyleCnt="9">
        <dgm:presLayoutVars>
          <dgm:bulletEnabled val="1"/>
        </dgm:presLayoutVars>
      </dgm:prSet>
      <dgm:spPr/>
    </dgm:pt>
    <dgm:pt modelId="{CFC27DAE-DA3F-4855-8F29-8ACBA214E402}" type="pres">
      <dgm:prSet presAssocID="{6071DDD8-9EBF-4EFC-8DB2-94DA9B68F763}" presName="sibTrans" presStyleLbl="bgSibTrans2D1" presStyleIdx="5" presStyleCnt="8"/>
      <dgm:spPr/>
    </dgm:pt>
    <dgm:pt modelId="{8238B615-B945-40B0-ABA4-14E77B421B6B}" type="pres">
      <dgm:prSet presAssocID="{269981DB-6425-4270-BBC3-4B70B2E062B3}" presName="compNode" presStyleCnt="0"/>
      <dgm:spPr/>
    </dgm:pt>
    <dgm:pt modelId="{13FCA41B-E80D-4F46-9839-64A1393DF274}" type="pres">
      <dgm:prSet presAssocID="{269981DB-6425-4270-BBC3-4B70B2E062B3}" presName="dummyConnPt" presStyleCnt="0"/>
      <dgm:spPr/>
    </dgm:pt>
    <dgm:pt modelId="{9AD9259E-8FB1-4384-AAFB-3C3DCCAA8649}" type="pres">
      <dgm:prSet presAssocID="{269981DB-6425-4270-BBC3-4B70B2E062B3}" presName="node" presStyleLbl="node1" presStyleIdx="6" presStyleCnt="9">
        <dgm:presLayoutVars>
          <dgm:bulletEnabled val="1"/>
        </dgm:presLayoutVars>
      </dgm:prSet>
      <dgm:spPr/>
    </dgm:pt>
    <dgm:pt modelId="{D71619A0-CDD8-443B-8B78-2787DBB53507}" type="pres">
      <dgm:prSet presAssocID="{9FD449E1-52CF-495F-B5A2-F6166852D754}" presName="sibTrans" presStyleLbl="bgSibTrans2D1" presStyleIdx="6" presStyleCnt="8"/>
      <dgm:spPr/>
    </dgm:pt>
    <dgm:pt modelId="{F5C310B6-B157-48FF-9DF8-D8AE7013E4F4}" type="pres">
      <dgm:prSet presAssocID="{9C13CBBB-1A15-431D-96DD-7B800DF1066B}" presName="compNode" presStyleCnt="0"/>
      <dgm:spPr/>
    </dgm:pt>
    <dgm:pt modelId="{D27CFBF5-5461-4748-9F55-7639CC93249F}" type="pres">
      <dgm:prSet presAssocID="{9C13CBBB-1A15-431D-96DD-7B800DF1066B}" presName="dummyConnPt" presStyleCnt="0"/>
      <dgm:spPr/>
    </dgm:pt>
    <dgm:pt modelId="{BF286BBD-BACE-4532-BA3F-D1A89AFD92E9}" type="pres">
      <dgm:prSet presAssocID="{9C13CBBB-1A15-431D-96DD-7B800DF1066B}" presName="node" presStyleLbl="node1" presStyleIdx="7" presStyleCnt="9">
        <dgm:presLayoutVars>
          <dgm:bulletEnabled val="1"/>
        </dgm:presLayoutVars>
      </dgm:prSet>
      <dgm:spPr/>
    </dgm:pt>
    <dgm:pt modelId="{08161B03-E668-407F-B661-9B93FA0597A7}" type="pres">
      <dgm:prSet presAssocID="{2AD20218-37B9-4FE1-A2AB-F89484A18F29}" presName="sibTrans" presStyleLbl="bgSibTrans2D1" presStyleIdx="7" presStyleCnt="8"/>
      <dgm:spPr/>
    </dgm:pt>
    <dgm:pt modelId="{E640F2F2-EFF2-4344-9606-2A22145AAA18}" type="pres">
      <dgm:prSet presAssocID="{492A4B6E-5BF6-4F5A-8B40-BC6A160754E2}" presName="compNode" presStyleCnt="0"/>
      <dgm:spPr/>
    </dgm:pt>
    <dgm:pt modelId="{E916F172-0E97-4108-A29D-16E5A4259516}" type="pres">
      <dgm:prSet presAssocID="{492A4B6E-5BF6-4F5A-8B40-BC6A160754E2}" presName="dummyConnPt" presStyleCnt="0"/>
      <dgm:spPr/>
    </dgm:pt>
    <dgm:pt modelId="{03A67F1E-915D-4366-B48E-EC9ECA603E32}" type="pres">
      <dgm:prSet presAssocID="{492A4B6E-5BF6-4F5A-8B40-BC6A160754E2}" presName="node" presStyleLbl="node1" presStyleIdx="8" presStyleCnt="9">
        <dgm:presLayoutVars>
          <dgm:bulletEnabled val="1"/>
        </dgm:presLayoutVars>
      </dgm:prSet>
      <dgm:spPr/>
    </dgm:pt>
  </dgm:ptLst>
  <dgm:cxnLst>
    <dgm:cxn modelId="{DB289603-8774-4A49-890D-4948761E2A48}" type="presOf" srcId="{25764E9F-784F-46EF-9377-364AEE4F4137}" destId="{AAB433FE-70DF-4055-81E8-9858E46DF4C9}" srcOrd="0" destOrd="0" presId="urn:microsoft.com/office/officeart/2005/8/layout/bProcess4"/>
    <dgm:cxn modelId="{CC76F526-FE88-48F4-863E-15B7F8D57F75}" type="presOf" srcId="{7C4EA817-28A3-471B-A3B6-6BDEBDD64533}" destId="{35BFD78B-F5F4-40BB-A61B-B9A7E1D208AE}" srcOrd="0" destOrd="0" presId="urn:microsoft.com/office/officeart/2005/8/layout/bProcess4"/>
    <dgm:cxn modelId="{AF46F133-46AF-4633-A597-B5D78D806CD4}" srcId="{B3CBCA18-AE5C-4518-9F06-A4D201DE8983}" destId="{9D1781D9-0BA8-45A9-98A2-581910F2994B}" srcOrd="0" destOrd="0" parTransId="{81037B08-6316-4D90-8D72-87DC68C9407F}" sibTransId="{48B0F99A-560B-4AAB-8EB1-D2E65827D602}"/>
    <dgm:cxn modelId="{7C6D8B5C-5116-4C8C-8856-B306BDC10873}" srcId="{B3CBCA18-AE5C-4518-9F06-A4D201DE8983}" destId="{492A4B6E-5BF6-4F5A-8B40-BC6A160754E2}" srcOrd="8" destOrd="0" parTransId="{A4AFF955-184A-4DC3-8EE2-77F5C3FE98BA}" sibTransId="{4ADF21B7-60A2-46B8-B8B2-C327C3406333}"/>
    <dgm:cxn modelId="{D750F95F-8D7E-41C4-BB7B-65A4F4CC3BD2}" type="presOf" srcId="{48B0F99A-560B-4AAB-8EB1-D2E65827D602}" destId="{54C882DD-6D89-4D84-8F89-1BA71E29E806}" srcOrd="0" destOrd="0" presId="urn:microsoft.com/office/officeart/2005/8/layout/bProcess4"/>
    <dgm:cxn modelId="{BF507F42-C9D8-44D1-B6C5-A5E8B2B36C80}" type="presOf" srcId="{BCD5AF1C-B4ED-493B-99FD-34EA9B467394}" destId="{0F2379D4-9E5C-4E66-931A-ABF30B49D5EB}" srcOrd="0" destOrd="0" presId="urn:microsoft.com/office/officeart/2005/8/layout/bProcess4"/>
    <dgm:cxn modelId="{D7619266-A4ED-44E4-93D2-BB0B3EF96330}" type="presOf" srcId="{B3D38BE6-9FB4-4F83-BD3D-9113D783DE93}" destId="{C18BBE7E-E315-4306-8CBE-8244437DE38C}" srcOrd="0" destOrd="0" presId="urn:microsoft.com/office/officeart/2005/8/layout/bProcess4"/>
    <dgm:cxn modelId="{E4883969-A993-4630-95DA-B1EA9C31147A}" srcId="{B3CBCA18-AE5C-4518-9F06-A4D201DE8983}" destId="{9C13CBBB-1A15-431D-96DD-7B800DF1066B}" srcOrd="7" destOrd="0" parTransId="{2AFF5345-F7F4-4D90-8820-142448EC893B}" sibTransId="{2AD20218-37B9-4FE1-A2AB-F89484A18F29}"/>
    <dgm:cxn modelId="{CA47F74E-044E-4A52-B890-D17892516295}" srcId="{B3CBCA18-AE5C-4518-9F06-A4D201DE8983}" destId="{B3D38BE6-9FB4-4F83-BD3D-9113D783DE93}" srcOrd="1" destOrd="0" parTransId="{1FF4D20C-01D5-46B8-8E0B-71765BB7E66A}" sibTransId="{25764E9F-784F-46EF-9377-364AEE4F4137}"/>
    <dgm:cxn modelId="{0FBCDC51-5F6B-4DA4-A0D8-97341124C4D6}" type="presOf" srcId="{6A0A974D-B281-454D-A872-3904E27A46F3}" destId="{8A6208A7-4B2D-4FC1-9634-FA6477AA2E27}" srcOrd="0" destOrd="0" presId="urn:microsoft.com/office/officeart/2005/8/layout/bProcess4"/>
    <dgm:cxn modelId="{55609F57-9A1F-4278-802B-B050D84ADBB8}" type="presOf" srcId="{9D1781D9-0BA8-45A9-98A2-581910F2994B}" destId="{A7AD1766-4246-4FB2-A886-2A34CC258AFE}" srcOrd="0" destOrd="0" presId="urn:microsoft.com/office/officeart/2005/8/layout/bProcess4"/>
    <dgm:cxn modelId="{2871FB7F-F303-421C-8878-EDABD44C707F}" type="presOf" srcId="{B3CBCA18-AE5C-4518-9F06-A4D201DE8983}" destId="{B9F4F32E-7A78-466E-8338-D820A53960AC}" srcOrd="0" destOrd="0" presId="urn:microsoft.com/office/officeart/2005/8/layout/bProcess4"/>
    <dgm:cxn modelId="{D25C2D85-55D6-4282-985C-5AF175C62A9B}" type="presOf" srcId="{7BE12970-C0F2-4E97-A0E4-0B2F108AFE20}" destId="{3D8C0607-6B66-4199-B90C-FFF4ECC29B56}" srcOrd="0" destOrd="0" presId="urn:microsoft.com/office/officeart/2005/8/layout/bProcess4"/>
    <dgm:cxn modelId="{6367E285-AAB5-4E77-B88A-1A1EEC66228D}" type="presOf" srcId="{6071DDD8-9EBF-4EFC-8DB2-94DA9B68F763}" destId="{CFC27DAE-DA3F-4855-8F29-8ACBA214E402}" srcOrd="0" destOrd="0" presId="urn:microsoft.com/office/officeart/2005/8/layout/bProcess4"/>
    <dgm:cxn modelId="{6B8BE38A-1790-4448-80EA-75A397A261BE}" type="presOf" srcId="{9FD449E1-52CF-495F-B5A2-F6166852D754}" destId="{D71619A0-CDD8-443B-8B78-2787DBB53507}" srcOrd="0" destOrd="0" presId="urn:microsoft.com/office/officeart/2005/8/layout/bProcess4"/>
    <dgm:cxn modelId="{962D368C-5F6D-436F-9735-50A64B450EA9}" type="presOf" srcId="{E53BCF5D-8F63-4454-BB59-D5AB9B4FDB63}" destId="{5B488DBE-0368-4A8F-96E9-642F1346DCBE}" srcOrd="0" destOrd="0" presId="urn:microsoft.com/office/officeart/2005/8/layout/bProcess4"/>
    <dgm:cxn modelId="{9620FD93-47EB-49C3-81A6-E61A3473E2D4}" type="presOf" srcId="{1FFEB111-45E6-4599-AF23-001FE0D4C54B}" destId="{2376E634-1666-4DC4-B14A-A73910AF381C}" srcOrd="0" destOrd="0" presId="urn:microsoft.com/office/officeart/2005/8/layout/bProcess4"/>
    <dgm:cxn modelId="{47C79196-6C83-4267-A356-2327ADCE1DB4}" srcId="{B3CBCA18-AE5C-4518-9F06-A4D201DE8983}" destId="{6A0A974D-B281-454D-A872-3904E27A46F3}" srcOrd="3" destOrd="0" parTransId="{74224F77-2F41-4D60-A274-F03FB5E3AFCD}" sibTransId="{7C4EA817-28A3-471B-A3B6-6BDEBDD64533}"/>
    <dgm:cxn modelId="{B2E5F89F-5B51-4F05-A964-2BB91F54294D}" srcId="{B3CBCA18-AE5C-4518-9F06-A4D201DE8983}" destId="{BCD5AF1C-B4ED-493B-99FD-34EA9B467394}" srcOrd="4" destOrd="0" parTransId="{B6BE432F-C7EF-44F8-93F5-F3B660E192C3}" sibTransId="{188EEA05-7CA1-4651-8F58-69BBB2AEB88A}"/>
    <dgm:cxn modelId="{8022FEAA-A63D-48E5-AB74-2A64139891B3}" type="presOf" srcId="{269981DB-6425-4270-BBC3-4B70B2E062B3}" destId="{9AD9259E-8FB1-4384-AAFB-3C3DCCAA8649}" srcOrd="0" destOrd="0" presId="urn:microsoft.com/office/officeart/2005/8/layout/bProcess4"/>
    <dgm:cxn modelId="{55B9F3C1-CE18-44D1-A432-4CC3B59E772D}" type="presOf" srcId="{9C13CBBB-1A15-431D-96DD-7B800DF1066B}" destId="{BF286BBD-BACE-4532-BA3F-D1A89AFD92E9}" srcOrd="0" destOrd="0" presId="urn:microsoft.com/office/officeart/2005/8/layout/bProcess4"/>
    <dgm:cxn modelId="{2FBF57C7-C8A0-4FC3-BB56-32ED747EBDF5}" srcId="{B3CBCA18-AE5C-4518-9F06-A4D201DE8983}" destId="{269981DB-6425-4270-BBC3-4B70B2E062B3}" srcOrd="6" destOrd="0" parTransId="{D53DA20E-3F49-49B6-A58E-6DAA66509213}" sibTransId="{9FD449E1-52CF-495F-B5A2-F6166852D754}"/>
    <dgm:cxn modelId="{CA7324D0-7E4B-4633-A555-8F1B3BB32B22}" srcId="{B3CBCA18-AE5C-4518-9F06-A4D201DE8983}" destId="{7BE12970-C0F2-4E97-A0E4-0B2F108AFE20}" srcOrd="5" destOrd="0" parTransId="{C932C6F2-39E5-4675-BE6D-704BF1D9562B}" sibTransId="{6071DDD8-9EBF-4EFC-8DB2-94DA9B68F763}"/>
    <dgm:cxn modelId="{8B5800EA-554A-463F-B318-329AAFAF36F8}" type="presOf" srcId="{492A4B6E-5BF6-4F5A-8B40-BC6A160754E2}" destId="{03A67F1E-915D-4366-B48E-EC9ECA603E32}" srcOrd="0" destOrd="0" presId="urn:microsoft.com/office/officeart/2005/8/layout/bProcess4"/>
    <dgm:cxn modelId="{0B9940F3-28C4-4568-86DE-BB0AE37D6639}" srcId="{B3CBCA18-AE5C-4518-9F06-A4D201DE8983}" destId="{1FFEB111-45E6-4599-AF23-001FE0D4C54B}" srcOrd="2" destOrd="0" parTransId="{B5CE3E7C-EEEA-436C-A1CE-070580FD4A9B}" sibTransId="{E53BCF5D-8F63-4454-BB59-D5AB9B4FDB63}"/>
    <dgm:cxn modelId="{5495DFF8-5956-4FD5-8DB8-704702F56690}" type="presOf" srcId="{2AD20218-37B9-4FE1-A2AB-F89484A18F29}" destId="{08161B03-E668-407F-B661-9B93FA0597A7}" srcOrd="0" destOrd="0" presId="urn:microsoft.com/office/officeart/2005/8/layout/bProcess4"/>
    <dgm:cxn modelId="{D9C2ACFC-76E2-4E18-8E98-8DE231FF5CEA}" type="presOf" srcId="{188EEA05-7CA1-4651-8F58-69BBB2AEB88A}" destId="{5B0A9978-0A49-4998-83B5-55B74B18A1D3}" srcOrd="0" destOrd="0" presId="urn:microsoft.com/office/officeart/2005/8/layout/bProcess4"/>
    <dgm:cxn modelId="{8D258A49-A030-4710-9077-550A6C72AC0E}" type="presParOf" srcId="{B9F4F32E-7A78-466E-8338-D820A53960AC}" destId="{D6942643-126E-4D8D-AA62-E9AA390FDEC7}" srcOrd="0" destOrd="0" presId="urn:microsoft.com/office/officeart/2005/8/layout/bProcess4"/>
    <dgm:cxn modelId="{850C9015-ADBB-4D4A-90F8-13447C0EE0C1}" type="presParOf" srcId="{D6942643-126E-4D8D-AA62-E9AA390FDEC7}" destId="{94E895EE-4769-40E4-8DB7-ECF316CB3FC9}" srcOrd="0" destOrd="0" presId="urn:microsoft.com/office/officeart/2005/8/layout/bProcess4"/>
    <dgm:cxn modelId="{210B06CE-98B3-4A41-B8D7-764CA3953C36}" type="presParOf" srcId="{D6942643-126E-4D8D-AA62-E9AA390FDEC7}" destId="{A7AD1766-4246-4FB2-A886-2A34CC258AFE}" srcOrd="1" destOrd="0" presId="urn:microsoft.com/office/officeart/2005/8/layout/bProcess4"/>
    <dgm:cxn modelId="{798B30EE-1707-4FBC-AD43-BCA7CAB06D5B}" type="presParOf" srcId="{B9F4F32E-7A78-466E-8338-D820A53960AC}" destId="{54C882DD-6D89-4D84-8F89-1BA71E29E806}" srcOrd="1" destOrd="0" presId="urn:microsoft.com/office/officeart/2005/8/layout/bProcess4"/>
    <dgm:cxn modelId="{7ECF17DF-650E-4116-A167-9FFDFEDA064A}" type="presParOf" srcId="{B9F4F32E-7A78-466E-8338-D820A53960AC}" destId="{9DF1E233-393D-44CD-8185-2090962CA4CB}" srcOrd="2" destOrd="0" presId="urn:microsoft.com/office/officeart/2005/8/layout/bProcess4"/>
    <dgm:cxn modelId="{835D2310-C550-4291-82C7-1F31FB852679}" type="presParOf" srcId="{9DF1E233-393D-44CD-8185-2090962CA4CB}" destId="{72E10853-D6E6-41AE-9D5A-E83AFC6619F8}" srcOrd="0" destOrd="0" presId="urn:microsoft.com/office/officeart/2005/8/layout/bProcess4"/>
    <dgm:cxn modelId="{292A3B55-F815-400C-865C-20E70002C83D}" type="presParOf" srcId="{9DF1E233-393D-44CD-8185-2090962CA4CB}" destId="{C18BBE7E-E315-4306-8CBE-8244437DE38C}" srcOrd="1" destOrd="0" presId="urn:microsoft.com/office/officeart/2005/8/layout/bProcess4"/>
    <dgm:cxn modelId="{914D3267-C8AA-4A5F-9FAB-58EA0F63C4E4}" type="presParOf" srcId="{B9F4F32E-7A78-466E-8338-D820A53960AC}" destId="{AAB433FE-70DF-4055-81E8-9858E46DF4C9}" srcOrd="3" destOrd="0" presId="urn:microsoft.com/office/officeart/2005/8/layout/bProcess4"/>
    <dgm:cxn modelId="{A7E792E7-914D-4042-9341-98B6749FB302}" type="presParOf" srcId="{B9F4F32E-7A78-466E-8338-D820A53960AC}" destId="{DDA03EED-98A8-4A77-A930-047DD392A8DC}" srcOrd="4" destOrd="0" presId="urn:microsoft.com/office/officeart/2005/8/layout/bProcess4"/>
    <dgm:cxn modelId="{5E3C30DE-A4E8-4C89-92F6-E4788C07AE16}" type="presParOf" srcId="{DDA03EED-98A8-4A77-A930-047DD392A8DC}" destId="{EF70A306-F989-4256-B84C-C897A0AB0C03}" srcOrd="0" destOrd="0" presId="urn:microsoft.com/office/officeart/2005/8/layout/bProcess4"/>
    <dgm:cxn modelId="{023DCF07-0023-49F2-825A-F1390E19F37A}" type="presParOf" srcId="{DDA03EED-98A8-4A77-A930-047DD392A8DC}" destId="{2376E634-1666-4DC4-B14A-A73910AF381C}" srcOrd="1" destOrd="0" presId="urn:microsoft.com/office/officeart/2005/8/layout/bProcess4"/>
    <dgm:cxn modelId="{D5C9DC28-BCFF-4953-AA39-AF23EF4A75DB}" type="presParOf" srcId="{B9F4F32E-7A78-466E-8338-D820A53960AC}" destId="{5B488DBE-0368-4A8F-96E9-642F1346DCBE}" srcOrd="5" destOrd="0" presId="urn:microsoft.com/office/officeart/2005/8/layout/bProcess4"/>
    <dgm:cxn modelId="{86D7ECB0-F1AB-486F-BFF3-F0A1F795BE4D}" type="presParOf" srcId="{B9F4F32E-7A78-466E-8338-D820A53960AC}" destId="{06D86ACB-A52F-44CF-B11D-088FA1DC4835}" srcOrd="6" destOrd="0" presId="urn:microsoft.com/office/officeart/2005/8/layout/bProcess4"/>
    <dgm:cxn modelId="{CA157828-F27A-4CB4-9315-4F2BD0A71850}" type="presParOf" srcId="{06D86ACB-A52F-44CF-B11D-088FA1DC4835}" destId="{CC671070-5C50-4C84-B7DE-3ACEF92FB5E0}" srcOrd="0" destOrd="0" presId="urn:microsoft.com/office/officeart/2005/8/layout/bProcess4"/>
    <dgm:cxn modelId="{A3995C36-4689-48C4-976C-5619E0A7713D}" type="presParOf" srcId="{06D86ACB-A52F-44CF-B11D-088FA1DC4835}" destId="{8A6208A7-4B2D-4FC1-9634-FA6477AA2E27}" srcOrd="1" destOrd="0" presId="urn:microsoft.com/office/officeart/2005/8/layout/bProcess4"/>
    <dgm:cxn modelId="{9CC4FA02-E52A-48CC-965A-15EBB6FE76C3}" type="presParOf" srcId="{B9F4F32E-7A78-466E-8338-D820A53960AC}" destId="{35BFD78B-F5F4-40BB-A61B-B9A7E1D208AE}" srcOrd="7" destOrd="0" presId="urn:microsoft.com/office/officeart/2005/8/layout/bProcess4"/>
    <dgm:cxn modelId="{EFE46841-F759-4FFC-8416-2130B09EDC35}" type="presParOf" srcId="{B9F4F32E-7A78-466E-8338-D820A53960AC}" destId="{C4862693-2A7C-4A38-B83D-8C61A747BF16}" srcOrd="8" destOrd="0" presId="urn:microsoft.com/office/officeart/2005/8/layout/bProcess4"/>
    <dgm:cxn modelId="{A52C178D-8614-492B-81B8-0189BBFFD47B}" type="presParOf" srcId="{C4862693-2A7C-4A38-B83D-8C61A747BF16}" destId="{692A4195-DB80-4B37-8B0B-E0D8BA5C8D37}" srcOrd="0" destOrd="0" presId="urn:microsoft.com/office/officeart/2005/8/layout/bProcess4"/>
    <dgm:cxn modelId="{8FE774FF-54CB-4660-A29D-75387885204F}" type="presParOf" srcId="{C4862693-2A7C-4A38-B83D-8C61A747BF16}" destId="{0F2379D4-9E5C-4E66-931A-ABF30B49D5EB}" srcOrd="1" destOrd="0" presId="urn:microsoft.com/office/officeart/2005/8/layout/bProcess4"/>
    <dgm:cxn modelId="{B580B003-4574-4F29-A92B-79AFA133AE81}" type="presParOf" srcId="{B9F4F32E-7A78-466E-8338-D820A53960AC}" destId="{5B0A9978-0A49-4998-83B5-55B74B18A1D3}" srcOrd="9" destOrd="0" presId="urn:microsoft.com/office/officeart/2005/8/layout/bProcess4"/>
    <dgm:cxn modelId="{A47F2A58-BF1A-4289-BDB5-FF00BDDD5D83}" type="presParOf" srcId="{B9F4F32E-7A78-466E-8338-D820A53960AC}" destId="{E8323476-D8ED-4923-8B78-6040416F6DC0}" srcOrd="10" destOrd="0" presId="urn:microsoft.com/office/officeart/2005/8/layout/bProcess4"/>
    <dgm:cxn modelId="{2F2B008F-4EA6-4D6F-842A-884B04FCA963}" type="presParOf" srcId="{E8323476-D8ED-4923-8B78-6040416F6DC0}" destId="{0061A418-5273-4DCC-8CE7-5E7728C2D4ED}" srcOrd="0" destOrd="0" presId="urn:microsoft.com/office/officeart/2005/8/layout/bProcess4"/>
    <dgm:cxn modelId="{A507139C-B253-476E-BD6D-EEDD4740B139}" type="presParOf" srcId="{E8323476-D8ED-4923-8B78-6040416F6DC0}" destId="{3D8C0607-6B66-4199-B90C-FFF4ECC29B56}" srcOrd="1" destOrd="0" presId="urn:microsoft.com/office/officeart/2005/8/layout/bProcess4"/>
    <dgm:cxn modelId="{CA64DEF7-0BAE-466C-B559-7AA697CDF136}" type="presParOf" srcId="{B9F4F32E-7A78-466E-8338-D820A53960AC}" destId="{CFC27DAE-DA3F-4855-8F29-8ACBA214E402}" srcOrd="11" destOrd="0" presId="urn:microsoft.com/office/officeart/2005/8/layout/bProcess4"/>
    <dgm:cxn modelId="{37072927-02A2-43F1-B4DA-783E4467EE0B}" type="presParOf" srcId="{B9F4F32E-7A78-466E-8338-D820A53960AC}" destId="{8238B615-B945-40B0-ABA4-14E77B421B6B}" srcOrd="12" destOrd="0" presId="urn:microsoft.com/office/officeart/2005/8/layout/bProcess4"/>
    <dgm:cxn modelId="{3A789BCD-B64C-4ECA-8E5D-D454684E2FE5}" type="presParOf" srcId="{8238B615-B945-40B0-ABA4-14E77B421B6B}" destId="{13FCA41B-E80D-4F46-9839-64A1393DF274}" srcOrd="0" destOrd="0" presId="urn:microsoft.com/office/officeart/2005/8/layout/bProcess4"/>
    <dgm:cxn modelId="{BB25404F-BDC2-4A4F-9327-DB88D5135E8D}" type="presParOf" srcId="{8238B615-B945-40B0-ABA4-14E77B421B6B}" destId="{9AD9259E-8FB1-4384-AAFB-3C3DCCAA8649}" srcOrd="1" destOrd="0" presId="urn:microsoft.com/office/officeart/2005/8/layout/bProcess4"/>
    <dgm:cxn modelId="{D9FA90B5-134A-4CA3-B3A5-E1BCBE93896F}" type="presParOf" srcId="{B9F4F32E-7A78-466E-8338-D820A53960AC}" destId="{D71619A0-CDD8-443B-8B78-2787DBB53507}" srcOrd="13" destOrd="0" presId="urn:microsoft.com/office/officeart/2005/8/layout/bProcess4"/>
    <dgm:cxn modelId="{67B3AEE3-FA33-4D82-9727-AC976047C40C}" type="presParOf" srcId="{B9F4F32E-7A78-466E-8338-D820A53960AC}" destId="{F5C310B6-B157-48FF-9DF8-D8AE7013E4F4}" srcOrd="14" destOrd="0" presId="urn:microsoft.com/office/officeart/2005/8/layout/bProcess4"/>
    <dgm:cxn modelId="{F2DFAC13-9BFF-4C28-A374-34ED5D9E592D}" type="presParOf" srcId="{F5C310B6-B157-48FF-9DF8-D8AE7013E4F4}" destId="{D27CFBF5-5461-4748-9F55-7639CC93249F}" srcOrd="0" destOrd="0" presId="urn:microsoft.com/office/officeart/2005/8/layout/bProcess4"/>
    <dgm:cxn modelId="{4E16954C-9532-41CD-A547-E1F83E8C4C8A}" type="presParOf" srcId="{F5C310B6-B157-48FF-9DF8-D8AE7013E4F4}" destId="{BF286BBD-BACE-4532-BA3F-D1A89AFD92E9}" srcOrd="1" destOrd="0" presId="urn:microsoft.com/office/officeart/2005/8/layout/bProcess4"/>
    <dgm:cxn modelId="{A9AD255C-DB40-49C7-80A5-D5C9152D92A1}" type="presParOf" srcId="{B9F4F32E-7A78-466E-8338-D820A53960AC}" destId="{08161B03-E668-407F-B661-9B93FA0597A7}" srcOrd="15" destOrd="0" presId="urn:microsoft.com/office/officeart/2005/8/layout/bProcess4"/>
    <dgm:cxn modelId="{06D94831-26FD-4C97-A235-163B3F939DF1}" type="presParOf" srcId="{B9F4F32E-7A78-466E-8338-D820A53960AC}" destId="{E640F2F2-EFF2-4344-9606-2A22145AAA18}" srcOrd="16" destOrd="0" presId="urn:microsoft.com/office/officeart/2005/8/layout/bProcess4"/>
    <dgm:cxn modelId="{458E4964-0567-458F-9B75-48EC2D8E4D28}" type="presParOf" srcId="{E640F2F2-EFF2-4344-9606-2A22145AAA18}" destId="{E916F172-0E97-4108-A29D-16E5A4259516}" srcOrd="0" destOrd="0" presId="urn:microsoft.com/office/officeart/2005/8/layout/bProcess4"/>
    <dgm:cxn modelId="{ADD72555-7F1F-4145-81F9-6CDB0E6811CB}" type="presParOf" srcId="{E640F2F2-EFF2-4344-9606-2A22145AAA18}" destId="{03A67F1E-915D-4366-B48E-EC9ECA603E32}"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DC77C-A75D-45E5-A3FC-1450CA6604FC}">
      <dsp:nvSpPr>
        <dsp:cNvPr id="0" name=""/>
        <dsp:cNvSpPr/>
      </dsp:nvSpPr>
      <dsp:spPr>
        <a:xfrm rot="5400000">
          <a:off x="2353368" y="1438593"/>
          <a:ext cx="1286555" cy="146469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E69BBC-E788-42E8-94CE-CDC6B05DDE6B}">
      <dsp:nvSpPr>
        <dsp:cNvPr id="0" name=""/>
        <dsp:cNvSpPr/>
      </dsp:nvSpPr>
      <dsp:spPr>
        <a:xfrm>
          <a:off x="2012509" y="12420"/>
          <a:ext cx="2165802" cy="1515991"/>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ctr" defTabSz="2800350">
            <a:lnSpc>
              <a:spcPct val="90000"/>
            </a:lnSpc>
            <a:spcBef>
              <a:spcPct val="0"/>
            </a:spcBef>
            <a:spcAft>
              <a:spcPct val="35000"/>
            </a:spcAft>
            <a:buNone/>
          </a:pPr>
          <a:r>
            <a:rPr lang="en-US" altLang="zh-CN" sz="6300" kern="1200" dirty="0"/>
            <a:t>.</a:t>
          </a:r>
          <a:r>
            <a:rPr lang="en-US" altLang="zh-CN" sz="6300" kern="1200" dirty="0" err="1"/>
            <a:t>npy</a:t>
          </a:r>
          <a:endParaRPr lang="zh-CN" altLang="en-US" sz="6300" kern="1200" dirty="0"/>
        </a:p>
      </dsp:txBody>
      <dsp:txXfrm>
        <a:off x="2086527" y="86438"/>
        <a:ext cx="2017766" cy="1367955"/>
      </dsp:txXfrm>
    </dsp:sp>
    <dsp:sp modelId="{A2F95B88-7810-4C55-B6CB-115C1C19C88B}">
      <dsp:nvSpPr>
        <dsp:cNvPr id="0" name=""/>
        <dsp:cNvSpPr/>
      </dsp:nvSpPr>
      <dsp:spPr>
        <a:xfrm>
          <a:off x="4178312" y="157004"/>
          <a:ext cx="1575198" cy="1225291"/>
        </a:xfrm>
        <a:prstGeom prst="rect">
          <a:avLst/>
        </a:prstGeom>
        <a:noFill/>
        <a:ln>
          <a:noFill/>
        </a:ln>
        <a:effectLst/>
      </dsp:spPr>
      <dsp:style>
        <a:lnRef idx="0">
          <a:scrgbClr r="0" g="0" b="0"/>
        </a:lnRef>
        <a:fillRef idx="0">
          <a:scrgbClr r="0" g="0" b="0"/>
        </a:fillRef>
        <a:effectRef idx="0">
          <a:scrgbClr r="0" g="0" b="0"/>
        </a:effectRef>
        <a:fontRef idx="minor"/>
      </dsp:style>
    </dsp:sp>
    <dsp:sp modelId="{36052D24-7EF0-4B0E-9754-44CEB824FF20}">
      <dsp:nvSpPr>
        <dsp:cNvPr id="0" name=""/>
        <dsp:cNvSpPr/>
      </dsp:nvSpPr>
      <dsp:spPr>
        <a:xfrm>
          <a:off x="3808190" y="1715379"/>
          <a:ext cx="2165802" cy="1515991"/>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ctr" defTabSz="2800350">
            <a:lnSpc>
              <a:spcPct val="90000"/>
            </a:lnSpc>
            <a:spcBef>
              <a:spcPct val="0"/>
            </a:spcBef>
            <a:spcAft>
              <a:spcPct val="35000"/>
            </a:spcAft>
            <a:buNone/>
          </a:pPr>
          <a:r>
            <a:rPr lang="en-US" altLang="zh-CN" sz="6300" kern="1200" dirty="0"/>
            <a:t>.h</a:t>
          </a:r>
          <a:endParaRPr lang="zh-CN" altLang="en-US" sz="6300" kern="1200" dirty="0"/>
        </a:p>
      </dsp:txBody>
      <dsp:txXfrm>
        <a:off x="3882208" y="1789397"/>
        <a:ext cx="2017766" cy="1367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7E005-7099-4BE5-9594-EC10A3515DCD}">
      <dsp:nvSpPr>
        <dsp:cNvPr id="0" name=""/>
        <dsp:cNvSpPr/>
      </dsp:nvSpPr>
      <dsp:spPr>
        <a:xfrm>
          <a:off x="0" y="0"/>
          <a:ext cx="8179378" cy="19789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altLang="zh-CN" sz="5200" kern="1200" dirty="0"/>
            <a:t>Initialization</a:t>
          </a:r>
          <a:endParaRPr lang="zh-CN" altLang="en-US" sz="5200" kern="1200" dirty="0"/>
        </a:p>
      </dsp:txBody>
      <dsp:txXfrm>
        <a:off x="57962" y="57962"/>
        <a:ext cx="6043907" cy="1863053"/>
      </dsp:txXfrm>
    </dsp:sp>
    <dsp:sp modelId="{9AE2019E-4830-4202-B886-9938CC6598C0}">
      <dsp:nvSpPr>
        <dsp:cNvPr id="0" name=""/>
        <dsp:cNvSpPr/>
      </dsp:nvSpPr>
      <dsp:spPr>
        <a:xfrm>
          <a:off x="721709" y="2308807"/>
          <a:ext cx="8179378" cy="19789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altLang="zh-CN" sz="5200" kern="1200" dirty="0"/>
            <a:t>Forward Propagation</a:t>
          </a:r>
          <a:endParaRPr lang="zh-CN" altLang="en-US" sz="5200" kern="1200" dirty="0"/>
        </a:p>
      </dsp:txBody>
      <dsp:txXfrm>
        <a:off x="779671" y="2366769"/>
        <a:ext cx="6055409" cy="1863053"/>
      </dsp:txXfrm>
    </dsp:sp>
    <dsp:sp modelId="{34412AA9-4A79-489E-A636-02F0CF65398C}">
      <dsp:nvSpPr>
        <dsp:cNvPr id="0" name=""/>
        <dsp:cNvSpPr/>
      </dsp:nvSpPr>
      <dsp:spPr>
        <a:xfrm>
          <a:off x="1443419" y="4617614"/>
          <a:ext cx="8179378" cy="19789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altLang="zh-CN" sz="5200" kern="1200" dirty="0"/>
            <a:t>Backward Propagation</a:t>
          </a:r>
          <a:endParaRPr lang="zh-CN" altLang="en-US" sz="5200" kern="1200" dirty="0"/>
        </a:p>
      </dsp:txBody>
      <dsp:txXfrm>
        <a:off x="1501381" y="4675576"/>
        <a:ext cx="6055409" cy="1863053"/>
      </dsp:txXfrm>
    </dsp:sp>
    <dsp:sp modelId="{44233B8A-FED5-419F-BDF4-CFFC1D29A1BE}">
      <dsp:nvSpPr>
        <dsp:cNvPr id="0" name=""/>
        <dsp:cNvSpPr/>
      </dsp:nvSpPr>
      <dsp:spPr>
        <a:xfrm>
          <a:off x="6893042" y="1500724"/>
          <a:ext cx="1286335" cy="1286335"/>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7182467" y="1500724"/>
        <a:ext cx="707485" cy="967967"/>
      </dsp:txXfrm>
    </dsp:sp>
    <dsp:sp modelId="{E59B5B5D-D73E-40B9-862E-A19E3ABD13F8}">
      <dsp:nvSpPr>
        <dsp:cNvPr id="0" name=""/>
        <dsp:cNvSpPr/>
      </dsp:nvSpPr>
      <dsp:spPr>
        <a:xfrm>
          <a:off x="7614752" y="3796338"/>
          <a:ext cx="1286335" cy="1286335"/>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7904177" y="3796338"/>
        <a:ext cx="707485" cy="9679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882DD-6D89-4D84-8F89-1BA71E29E806}">
      <dsp:nvSpPr>
        <dsp:cNvPr id="0" name=""/>
        <dsp:cNvSpPr/>
      </dsp:nvSpPr>
      <dsp:spPr>
        <a:xfrm rot="5400000">
          <a:off x="-536544" y="2043984"/>
          <a:ext cx="2356679" cy="28398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AD1766-4246-4FB2-A886-2A34CC258AFE}">
      <dsp:nvSpPr>
        <dsp:cNvPr id="0" name=""/>
        <dsp:cNvSpPr/>
      </dsp:nvSpPr>
      <dsp:spPr>
        <a:xfrm>
          <a:off x="5813" y="540284"/>
          <a:ext cx="3155340" cy="18932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altLang="zh-CN" sz="4300" kern="1200" dirty="0"/>
            <a:t>Local training</a:t>
          </a:r>
          <a:endParaRPr lang="zh-CN" altLang="en-US" sz="4300" kern="1200" dirty="0"/>
        </a:p>
      </dsp:txBody>
      <dsp:txXfrm>
        <a:off x="61263" y="595734"/>
        <a:ext cx="3044440" cy="1782304"/>
      </dsp:txXfrm>
    </dsp:sp>
    <dsp:sp modelId="{AAB433FE-70DF-4055-81E8-9858E46DF4C9}">
      <dsp:nvSpPr>
        <dsp:cNvPr id="0" name=""/>
        <dsp:cNvSpPr/>
      </dsp:nvSpPr>
      <dsp:spPr>
        <a:xfrm rot="5400000">
          <a:off x="-536544" y="4410489"/>
          <a:ext cx="2356679" cy="28398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8BBE7E-E315-4306-8CBE-8244437DE38C}">
      <dsp:nvSpPr>
        <dsp:cNvPr id="0" name=""/>
        <dsp:cNvSpPr/>
      </dsp:nvSpPr>
      <dsp:spPr>
        <a:xfrm>
          <a:off x="5813" y="2906789"/>
          <a:ext cx="3155340" cy="18932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altLang="zh-CN" sz="4300" kern="1200" dirty="0"/>
            <a:t>Pack the parameter</a:t>
          </a:r>
          <a:endParaRPr lang="zh-CN" altLang="en-US" sz="4300" kern="1200" dirty="0"/>
        </a:p>
      </dsp:txBody>
      <dsp:txXfrm>
        <a:off x="61263" y="2962239"/>
        <a:ext cx="3044440" cy="1782304"/>
      </dsp:txXfrm>
    </dsp:sp>
    <dsp:sp modelId="{5B488DBE-0368-4A8F-96E9-642F1346DCBE}">
      <dsp:nvSpPr>
        <dsp:cNvPr id="0" name=""/>
        <dsp:cNvSpPr/>
      </dsp:nvSpPr>
      <dsp:spPr>
        <a:xfrm>
          <a:off x="646708" y="5593742"/>
          <a:ext cx="4186777" cy="28398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76E634-1666-4DC4-B14A-A73910AF381C}">
      <dsp:nvSpPr>
        <dsp:cNvPr id="0" name=""/>
        <dsp:cNvSpPr/>
      </dsp:nvSpPr>
      <dsp:spPr>
        <a:xfrm>
          <a:off x="5813" y="5273295"/>
          <a:ext cx="3155340" cy="18932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altLang="zh-CN" sz="4300" kern="1200" dirty="0"/>
            <a:t>Send by BLE</a:t>
          </a:r>
          <a:endParaRPr lang="zh-CN" altLang="en-US" sz="4300" kern="1200" dirty="0"/>
        </a:p>
      </dsp:txBody>
      <dsp:txXfrm>
        <a:off x="61263" y="5328745"/>
        <a:ext cx="3044440" cy="1782304"/>
      </dsp:txXfrm>
    </dsp:sp>
    <dsp:sp modelId="{35BFD78B-F5F4-40BB-A61B-B9A7E1D208AE}">
      <dsp:nvSpPr>
        <dsp:cNvPr id="0" name=""/>
        <dsp:cNvSpPr/>
      </dsp:nvSpPr>
      <dsp:spPr>
        <a:xfrm rot="16200000">
          <a:off x="3660058" y="4410489"/>
          <a:ext cx="2356679" cy="28398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6208A7-4B2D-4FC1-9634-FA6477AA2E27}">
      <dsp:nvSpPr>
        <dsp:cNvPr id="0" name=""/>
        <dsp:cNvSpPr/>
      </dsp:nvSpPr>
      <dsp:spPr>
        <a:xfrm>
          <a:off x="4202417" y="5273295"/>
          <a:ext cx="3155340" cy="18932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altLang="zh-CN" sz="4300" kern="1200" dirty="0"/>
            <a:t>Receive by PC</a:t>
          </a:r>
          <a:endParaRPr lang="zh-CN" altLang="en-US" sz="4300" kern="1200" dirty="0"/>
        </a:p>
      </dsp:txBody>
      <dsp:txXfrm>
        <a:off x="4257867" y="5328745"/>
        <a:ext cx="3044440" cy="1782304"/>
      </dsp:txXfrm>
    </dsp:sp>
    <dsp:sp modelId="{5B0A9978-0A49-4998-83B5-55B74B18A1D3}">
      <dsp:nvSpPr>
        <dsp:cNvPr id="0" name=""/>
        <dsp:cNvSpPr/>
      </dsp:nvSpPr>
      <dsp:spPr>
        <a:xfrm rot="16200000">
          <a:off x="3660058" y="2043984"/>
          <a:ext cx="2356679" cy="28398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2379D4-9E5C-4E66-931A-ABF30B49D5EB}">
      <dsp:nvSpPr>
        <dsp:cNvPr id="0" name=""/>
        <dsp:cNvSpPr/>
      </dsp:nvSpPr>
      <dsp:spPr>
        <a:xfrm>
          <a:off x="4202417" y="2906789"/>
          <a:ext cx="3155340" cy="18932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altLang="zh-CN" sz="4300" kern="1200" dirty="0"/>
            <a:t>Parameter average</a:t>
          </a:r>
          <a:endParaRPr lang="zh-CN" altLang="en-US" sz="4300" kern="1200" dirty="0"/>
        </a:p>
      </dsp:txBody>
      <dsp:txXfrm>
        <a:off x="4257867" y="2962239"/>
        <a:ext cx="3044440" cy="1782304"/>
      </dsp:txXfrm>
    </dsp:sp>
    <dsp:sp modelId="{CFC27DAE-DA3F-4855-8F29-8ACBA214E402}">
      <dsp:nvSpPr>
        <dsp:cNvPr id="0" name=""/>
        <dsp:cNvSpPr/>
      </dsp:nvSpPr>
      <dsp:spPr>
        <a:xfrm>
          <a:off x="4843311" y="860731"/>
          <a:ext cx="4186777" cy="28398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D8C0607-6B66-4199-B90C-FFF4ECC29B56}">
      <dsp:nvSpPr>
        <dsp:cNvPr id="0" name=""/>
        <dsp:cNvSpPr/>
      </dsp:nvSpPr>
      <dsp:spPr>
        <a:xfrm>
          <a:off x="4202417" y="540284"/>
          <a:ext cx="3155340" cy="18932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altLang="zh-CN" sz="4300" kern="1200" dirty="0"/>
            <a:t>Send by PC</a:t>
          </a:r>
          <a:endParaRPr lang="zh-CN" altLang="en-US" sz="4300" kern="1200" dirty="0"/>
        </a:p>
      </dsp:txBody>
      <dsp:txXfrm>
        <a:off x="4257867" y="595734"/>
        <a:ext cx="3044440" cy="1782304"/>
      </dsp:txXfrm>
    </dsp:sp>
    <dsp:sp modelId="{D71619A0-CDD8-443B-8B78-2787DBB53507}">
      <dsp:nvSpPr>
        <dsp:cNvPr id="0" name=""/>
        <dsp:cNvSpPr/>
      </dsp:nvSpPr>
      <dsp:spPr>
        <a:xfrm rot="5400000">
          <a:off x="7856661" y="2043984"/>
          <a:ext cx="2356679" cy="28398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D9259E-8FB1-4384-AAFB-3C3DCCAA8649}">
      <dsp:nvSpPr>
        <dsp:cNvPr id="0" name=""/>
        <dsp:cNvSpPr/>
      </dsp:nvSpPr>
      <dsp:spPr>
        <a:xfrm>
          <a:off x="8399020" y="540284"/>
          <a:ext cx="3155340" cy="18932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altLang="zh-CN" sz="4300" kern="1200" dirty="0"/>
            <a:t>Receive from BLE</a:t>
          </a:r>
          <a:endParaRPr lang="zh-CN" altLang="en-US" sz="4300" kern="1200" dirty="0"/>
        </a:p>
      </dsp:txBody>
      <dsp:txXfrm>
        <a:off x="8454470" y="595734"/>
        <a:ext cx="3044440" cy="1782304"/>
      </dsp:txXfrm>
    </dsp:sp>
    <dsp:sp modelId="{08161B03-E668-407F-B661-9B93FA0597A7}">
      <dsp:nvSpPr>
        <dsp:cNvPr id="0" name=""/>
        <dsp:cNvSpPr/>
      </dsp:nvSpPr>
      <dsp:spPr>
        <a:xfrm rot="5400000">
          <a:off x="7856661" y="4410489"/>
          <a:ext cx="2356679" cy="28398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F286BBD-BACE-4532-BA3F-D1A89AFD92E9}">
      <dsp:nvSpPr>
        <dsp:cNvPr id="0" name=""/>
        <dsp:cNvSpPr/>
      </dsp:nvSpPr>
      <dsp:spPr>
        <a:xfrm>
          <a:off x="8399020" y="2906789"/>
          <a:ext cx="3155340" cy="18932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altLang="zh-CN" sz="4300" kern="1200" dirty="0"/>
            <a:t>Unpack and update</a:t>
          </a:r>
          <a:endParaRPr lang="zh-CN" altLang="en-US" sz="4300" kern="1200" dirty="0"/>
        </a:p>
      </dsp:txBody>
      <dsp:txXfrm>
        <a:off x="8454470" y="2962239"/>
        <a:ext cx="3044440" cy="1782304"/>
      </dsp:txXfrm>
    </dsp:sp>
    <dsp:sp modelId="{03A67F1E-915D-4366-B48E-EC9ECA603E32}">
      <dsp:nvSpPr>
        <dsp:cNvPr id="0" name=""/>
        <dsp:cNvSpPr/>
      </dsp:nvSpPr>
      <dsp:spPr>
        <a:xfrm>
          <a:off x="8399020" y="5273295"/>
          <a:ext cx="3155340" cy="18932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altLang="zh-CN" sz="4300" kern="1200" dirty="0"/>
            <a:t>Next Training </a:t>
          </a:r>
          <a:endParaRPr lang="zh-CN" altLang="en-US" sz="4300" kern="1200" dirty="0"/>
        </a:p>
      </dsp:txBody>
      <dsp:txXfrm>
        <a:off x="8454470" y="5328745"/>
        <a:ext cx="3044440" cy="178230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44813" cy="498475"/>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sz="quarter" idx="1"/>
          </p:nvPr>
        </p:nvSpPr>
        <p:spPr>
          <a:xfrm>
            <a:off x="3848100" y="0"/>
            <a:ext cx="2944813" cy="498475"/>
          </a:xfrm>
          <a:prstGeom prst="rect">
            <a:avLst/>
          </a:prstGeom>
        </p:spPr>
        <p:txBody>
          <a:bodyPr vert="horz" lIns="91440" tIns="45720" rIns="91440" bIns="45720" rtlCol="0"/>
          <a:lstStyle>
            <a:lvl1pPr algn="r">
              <a:defRPr sz="1200"/>
            </a:lvl1pPr>
          </a:lstStyle>
          <a:p>
            <a:fld id="{D93B15A9-6F7D-3748-A027-691BC6DC8A02}" type="datetimeFigureOut">
              <a:rPr lang="sv-SE" smtClean="0"/>
              <a:t>2024-12-18</a:t>
            </a:fld>
            <a:endParaRPr lang="sv-SE"/>
          </a:p>
        </p:txBody>
      </p:sp>
      <p:sp>
        <p:nvSpPr>
          <p:cNvPr id="4" name="Platshållare för sidfot 3"/>
          <p:cNvSpPr>
            <a:spLocks noGrp="1"/>
          </p:cNvSpPr>
          <p:nvPr>
            <p:ph type="ftr" sz="quarter" idx="2"/>
          </p:nvPr>
        </p:nvSpPr>
        <p:spPr>
          <a:xfrm>
            <a:off x="0" y="9432925"/>
            <a:ext cx="2944813" cy="498475"/>
          </a:xfrm>
          <a:prstGeom prst="rect">
            <a:avLst/>
          </a:prstGeom>
        </p:spPr>
        <p:txBody>
          <a:bodyPr vert="horz" lIns="91440" tIns="45720" rIns="91440" bIns="45720" rtlCol="0" anchor="b"/>
          <a:lstStyle>
            <a:lvl1pPr algn="l">
              <a:defRPr sz="1200"/>
            </a:lvl1pPr>
          </a:lstStyle>
          <a:p>
            <a:endParaRPr lang="sv-SE"/>
          </a:p>
        </p:txBody>
      </p:sp>
      <p:sp>
        <p:nvSpPr>
          <p:cNvPr id="5" name="Platshållare för bildnummer 4"/>
          <p:cNvSpPr>
            <a:spLocks noGrp="1"/>
          </p:cNvSpPr>
          <p:nvPr>
            <p:ph type="sldNum" sz="quarter" idx="3"/>
          </p:nvPr>
        </p:nvSpPr>
        <p:spPr>
          <a:xfrm>
            <a:off x="3848100" y="9432925"/>
            <a:ext cx="2944813" cy="498475"/>
          </a:xfrm>
          <a:prstGeom prst="rect">
            <a:avLst/>
          </a:prstGeom>
        </p:spPr>
        <p:txBody>
          <a:bodyPr vert="horz" lIns="91440" tIns="45720" rIns="91440" bIns="45720" rtlCol="0" anchor="b"/>
          <a:lstStyle>
            <a:lvl1pPr algn="r">
              <a:defRPr sz="1200"/>
            </a:lvl1pPr>
          </a:lstStyle>
          <a:p>
            <a:fld id="{122E2AE9-0867-CB43-9706-0B6BAA45B3ED}" type="slidenum">
              <a:rPr lang="sv-SE" smtClean="0"/>
              <a:t>‹#›</a:t>
            </a:fld>
            <a:endParaRPr lang="sv-SE"/>
          </a:p>
        </p:txBody>
      </p:sp>
    </p:spTree>
    <p:extLst>
      <p:ext uri="{BB962C8B-B14F-4D97-AF65-F5344CB8AC3E}">
        <p14:creationId xmlns:p14="http://schemas.microsoft.com/office/powerpoint/2010/main" val="16506346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87313" y="744538"/>
            <a:ext cx="6619875" cy="3724275"/>
          </a:xfrm>
          <a:prstGeom prst="rect">
            <a:avLst/>
          </a:prstGeom>
        </p:spPr>
        <p:txBody>
          <a:bodyPr/>
          <a:lstStyle/>
          <a:p>
            <a:endParaRPr/>
          </a:p>
        </p:txBody>
      </p:sp>
      <p:sp>
        <p:nvSpPr>
          <p:cNvPr id="117" name="Shape 117"/>
          <p:cNvSpPr>
            <a:spLocks noGrp="1"/>
          </p:cNvSpPr>
          <p:nvPr>
            <p:ph type="body" sz="quarter" idx="1"/>
          </p:nvPr>
        </p:nvSpPr>
        <p:spPr>
          <a:xfrm>
            <a:off x="905934" y="4717415"/>
            <a:ext cx="4982633" cy="4469130"/>
          </a:xfrm>
          <a:prstGeom prst="rect">
            <a:avLst/>
          </a:prstGeom>
        </p:spPr>
        <p:txBody>
          <a:bodyPr/>
          <a:lstStyle/>
          <a:p>
            <a:endParaRPr/>
          </a:p>
        </p:txBody>
      </p:sp>
    </p:spTree>
    <p:extLst>
      <p:ext uri="{BB962C8B-B14F-4D97-AF65-F5344CB8AC3E}">
        <p14:creationId xmlns:p14="http://schemas.microsoft.com/office/powerpoint/2010/main" val="2721252402"/>
      </p:ext>
    </p:extLst>
  </p:cSld>
  <p:clrMap bg1="lt1" tx1="dk1" bg2="lt2" tx2="dk2" accent1="accent1" accent2="accent2" accent3="accent3" accent4="accent4" accent5="accent5" accent6="accent6" hlink="hlink" folHlink="folHlink"/>
  <p:notesStyle>
    <a:lvl1pPr defTabSz="457176" latinLnBrk="0">
      <a:lnSpc>
        <a:spcPct val="117999"/>
      </a:lnSpc>
      <a:defRPr sz="2100">
        <a:latin typeface="Helvetica Neue"/>
        <a:ea typeface="Helvetica Neue"/>
        <a:cs typeface="Helvetica Neue"/>
        <a:sym typeface="Helvetica Neue"/>
      </a:defRPr>
    </a:lvl1pPr>
    <a:lvl2pPr indent="228589" defTabSz="457176" latinLnBrk="0">
      <a:lnSpc>
        <a:spcPct val="117999"/>
      </a:lnSpc>
      <a:defRPr sz="2100">
        <a:latin typeface="Helvetica Neue"/>
        <a:ea typeface="Helvetica Neue"/>
        <a:cs typeface="Helvetica Neue"/>
        <a:sym typeface="Helvetica Neue"/>
      </a:defRPr>
    </a:lvl2pPr>
    <a:lvl3pPr indent="457176" defTabSz="457176" latinLnBrk="0">
      <a:lnSpc>
        <a:spcPct val="117999"/>
      </a:lnSpc>
      <a:defRPr sz="2100">
        <a:latin typeface="Helvetica Neue"/>
        <a:ea typeface="Helvetica Neue"/>
        <a:cs typeface="Helvetica Neue"/>
        <a:sym typeface="Helvetica Neue"/>
      </a:defRPr>
    </a:lvl3pPr>
    <a:lvl4pPr indent="685765" defTabSz="457176" latinLnBrk="0">
      <a:lnSpc>
        <a:spcPct val="117999"/>
      </a:lnSpc>
      <a:defRPr sz="2100">
        <a:latin typeface="Helvetica Neue"/>
        <a:ea typeface="Helvetica Neue"/>
        <a:cs typeface="Helvetica Neue"/>
        <a:sym typeface="Helvetica Neue"/>
      </a:defRPr>
    </a:lvl4pPr>
    <a:lvl5pPr indent="914354" defTabSz="457176" latinLnBrk="0">
      <a:lnSpc>
        <a:spcPct val="117999"/>
      </a:lnSpc>
      <a:defRPr sz="2100">
        <a:latin typeface="Helvetica Neue"/>
        <a:ea typeface="Helvetica Neue"/>
        <a:cs typeface="Helvetica Neue"/>
        <a:sym typeface="Helvetica Neue"/>
      </a:defRPr>
    </a:lvl5pPr>
    <a:lvl6pPr indent="1142941" defTabSz="457176" latinLnBrk="0">
      <a:lnSpc>
        <a:spcPct val="117999"/>
      </a:lnSpc>
      <a:defRPr sz="2100">
        <a:latin typeface="Helvetica Neue"/>
        <a:ea typeface="Helvetica Neue"/>
        <a:cs typeface="Helvetica Neue"/>
        <a:sym typeface="Helvetica Neue"/>
      </a:defRPr>
    </a:lvl6pPr>
    <a:lvl7pPr indent="1371530" defTabSz="457176" latinLnBrk="0">
      <a:lnSpc>
        <a:spcPct val="117999"/>
      </a:lnSpc>
      <a:defRPr sz="2100">
        <a:latin typeface="Helvetica Neue"/>
        <a:ea typeface="Helvetica Neue"/>
        <a:cs typeface="Helvetica Neue"/>
        <a:sym typeface="Helvetica Neue"/>
      </a:defRPr>
    </a:lvl7pPr>
    <a:lvl8pPr indent="1600119" defTabSz="457176" latinLnBrk="0">
      <a:lnSpc>
        <a:spcPct val="117999"/>
      </a:lnSpc>
      <a:defRPr sz="2100">
        <a:latin typeface="Helvetica Neue"/>
        <a:ea typeface="Helvetica Neue"/>
        <a:cs typeface="Helvetica Neue"/>
        <a:sym typeface="Helvetica Neue"/>
      </a:defRPr>
    </a:lvl8pPr>
    <a:lvl9pPr indent="1828706" defTabSz="457176" latinLnBrk="0">
      <a:lnSpc>
        <a:spcPct val="117999"/>
      </a:lnSpc>
      <a:defRPr sz="2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87313" y="744538"/>
            <a:ext cx="6619875" cy="3724275"/>
          </a:xfrm>
        </p:spPr>
      </p:sp>
      <p:sp>
        <p:nvSpPr>
          <p:cNvPr id="3" name="Platshållare för anteckningar 2"/>
          <p:cNvSpPr>
            <a:spLocks noGrp="1"/>
          </p:cNvSpPr>
          <p:nvPr>
            <p:ph type="body" idx="1"/>
          </p:nvPr>
        </p:nvSpPr>
        <p:spPr/>
        <p:txBody>
          <a:bodyPr/>
          <a:lstStyle/>
          <a:p>
            <a:endParaRPr lang="sv-SE" dirty="0"/>
          </a:p>
        </p:txBody>
      </p:sp>
    </p:spTree>
    <p:extLst>
      <p:ext uri="{BB962C8B-B14F-4D97-AF65-F5344CB8AC3E}">
        <p14:creationId xmlns:p14="http://schemas.microsoft.com/office/powerpoint/2010/main" val="2556991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20C5A-EDF7-1524-BB5A-3EDA88718EBD}"/>
            </a:ext>
          </a:extLst>
        </p:cNvPr>
        <p:cNvGrpSpPr/>
        <p:nvPr/>
      </p:nvGrpSpPr>
      <p:grpSpPr>
        <a:xfrm>
          <a:off x="0" y="0"/>
          <a:ext cx="0" cy="0"/>
          <a:chOff x="0" y="0"/>
          <a:chExt cx="0" cy="0"/>
        </a:xfrm>
      </p:grpSpPr>
      <p:sp>
        <p:nvSpPr>
          <p:cNvPr id="2" name="Platshållare för bildobjekt 1">
            <a:extLst>
              <a:ext uri="{FF2B5EF4-FFF2-40B4-BE49-F238E27FC236}">
                <a16:creationId xmlns:a16="http://schemas.microsoft.com/office/drawing/2014/main" id="{D93E8403-74A4-D319-3955-F43674B5FBB4}"/>
              </a:ext>
            </a:extLst>
          </p:cNvPr>
          <p:cNvSpPr>
            <a:spLocks noGrp="1" noRot="1" noChangeAspect="1"/>
          </p:cNvSpPr>
          <p:nvPr>
            <p:ph type="sldImg"/>
          </p:nvPr>
        </p:nvSpPr>
        <p:spPr>
          <a:xfrm>
            <a:off x="87313" y="744538"/>
            <a:ext cx="6619875" cy="3724275"/>
          </a:xfrm>
        </p:spPr>
      </p:sp>
      <p:sp>
        <p:nvSpPr>
          <p:cNvPr id="3" name="Platshållare för anteckningar 2">
            <a:extLst>
              <a:ext uri="{FF2B5EF4-FFF2-40B4-BE49-F238E27FC236}">
                <a16:creationId xmlns:a16="http://schemas.microsoft.com/office/drawing/2014/main" id="{C7D1CAE5-0F1D-BC90-5333-36FBDFFB8F2D}"/>
              </a:ext>
            </a:extLst>
          </p:cNvPr>
          <p:cNvSpPr>
            <a:spLocks noGrp="1"/>
          </p:cNvSpPr>
          <p:nvPr>
            <p:ph type="body" idx="1"/>
          </p:nvPr>
        </p:nvSpPr>
        <p:spPr/>
        <p:txBody>
          <a:bodyPr/>
          <a:lstStyle/>
          <a:p>
            <a:endParaRPr lang="sv-SE" dirty="0"/>
          </a:p>
        </p:txBody>
      </p:sp>
    </p:spTree>
    <p:extLst>
      <p:ext uri="{BB962C8B-B14F-4D97-AF65-F5344CB8AC3E}">
        <p14:creationId xmlns:p14="http://schemas.microsoft.com/office/powerpoint/2010/main" val="4116804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BCC0B-18EB-11B3-09DF-7CE445BF18AF}"/>
            </a:ext>
          </a:extLst>
        </p:cNvPr>
        <p:cNvGrpSpPr/>
        <p:nvPr/>
      </p:nvGrpSpPr>
      <p:grpSpPr>
        <a:xfrm>
          <a:off x="0" y="0"/>
          <a:ext cx="0" cy="0"/>
          <a:chOff x="0" y="0"/>
          <a:chExt cx="0" cy="0"/>
        </a:xfrm>
      </p:grpSpPr>
      <p:sp>
        <p:nvSpPr>
          <p:cNvPr id="2" name="Platshållare för bildobjekt 1">
            <a:extLst>
              <a:ext uri="{FF2B5EF4-FFF2-40B4-BE49-F238E27FC236}">
                <a16:creationId xmlns:a16="http://schemas.microsoft.com/office/drawing/2014/main" id="{CA415C82-3746-6DB0-1626-51E4DDCD40DD}"/>
              </a:ext>
            </a:extLst>
          </p:cNvPr>
          <p:cNvSpPr>
            <a:spLocks noGrp="1" noRot="1" noChangeAspect="1"/>
          </p:cNvSpPr>
          <p:nvPr>
            <p:ph type="sldImg"/>
          </p:nvPr>
        </p:nvSpPr>
        <p:spPr>
          <a:xfrm>
            <a:off x="87313" y="744538"/>
            <a:ext cx="6619875" cy="3724275"/>
          </a:xfrm>
        </p:spPr>
      </p:sp>
      <p:sp>
        <p:nvSpPr>
          <p:cNvPr id="3" name="Platshållare för anteckningar 2">
            <a:extLst>
              <a:ext uri="{FF2B5EF4-FFF2-40B4-BE49-F238E27FC236}">
                <a16:creationId xmlns:a16="http://schemas.microsoft.com/office/drawing/2014/main" id="{5F0F9A11-BEC8-71ED-C505-F55A3106A991}"/>
              </a:ext>
            </a:extLst>
          </p:cNvPr>
          <p:cNvSpPr>
            <a:spLocks noGrp="1"/>
          </p:cNvSpPr>
          <p:nvPr>
            <p:ph type="body" idx="1"/>
          </p:nvPr>
        </p:nvSpPr>
        <p:spPr/>
        <p:txBody>
          <a:bodyPr/>
          <a:lstStyle/>
          <a:p>
            <a:endParaRPr lang="sv-SE" dirty="0"/>
          </a:p>
        </p:txBody>
      </p:sp>
    </p:spTree>
    <p:extLst>
      <p:ext uri="{BB962C8B-B14F-4D97-AF65-F5344CB8AC3E}">
        <p14:creationId xmlns:p14="http://schemas.microsoft.com/office/powerpoint/2010/main" val="1856572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8E91F-0FA4-B451-8A94-B157D528AAB0}"/>
            </a:ext>
          </a:extLst>
        </p:cNvPr>
        <p:cNvGrpSpPr/>
        <p:nvPr/>
      </p:nvGrpSpPr>
      <p:grpSpPr>
        <a:xfrm>
          <a:off x="0" y="0"/>
          <a:ext cx="0" cy="0"/>
          <a:chOff x="0" y="0"/>
          <a:chExt cx="0" cy="0"/>
        </a:xfrm>
      </p:grpSpPr>
      <p:sp>
        <p:nvSpPr>
          <p:cNvPr id="2" name="Platshållare för bildobjekt 1">
            <a:extLst>
              <a:ext uri="{FF2B5EF4-FFF2-40B4-BE49-F238E27FC236}">
                <a16:creationId xmlns:a16="http://schemas.microsoft.com/office/drawing/2014/main" id="{67D66A09-BBA2-E036-854A-FAC8D86780CF}"/>
              </a:ext>
            </a:extLst>
          </p:cNvPr>
          <p:cNvSpPr>
            <a:spLocks noGrp="1" noRot="1" noChangeAspect="1"/>
          </p:cNvSpPr>
          <p:nvPr>
            <p:ph type="sldImg"/>
          </p:nvPr>
        </p:nvSpPr>
        <p:spPr>
          <a:xfrm>
            <a:off x="87313" y="744538"/>
            <a:ext cx="6619875" cy="3724275"/>
          </a:xfrm>
        </p:spPr>
      </p:sp>
      <p:sp>
        <p:nvSpPr>
          <p:cNvPr id="3" name="Platshållare för anteckningar 2">
            <a:extLst>
              <a:ext uri="{FF2B5EF4-FFF2-40B4-BE49-F238E27FC236}">
                <a16:creationId xmlns:a16="http://schemas.microsoft.com/office/drawing/2014/main" id="{053A044B-D7EC-E3FC-313E-D3993B77CF1D}"/>
              </a:ext>
            </a:extLst>
          </p:cNvPr>
          <p:cNvSpPr>
            <a:spLocks noGrp="1"/>
          </p:cNvSpPr>
          <p:nvPr>
            <p:ph type="body" idx="1"/>
          </p:nvPr>
        </p:nvSpPr>
        <p:spPr/>
        <p:txBody>
          <a:bodyPr/>
          <a:lstStyle/>
          <a:p>
            <a:endParaRPr lang="sv-SE" dirty="0"/>
          </a:p>
        </p:txBody>
      </p:sp>
    </p:spTree>
    <p:extLst>
      <p:ext uri="{BB962C8B-B14F-4D97-AF65-F5344CB8AC3E}">
        <p14:creationId xmlns:p14="http://schemas.microsoft.com/office/powerpoint/2010/main" val="3685432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99C5C-A89F-913F-DEDC-8E59C071D86F}"/>
            </a:ext>
          </a:extLst>
        </p:cNvPr>
        <p:cNvGrpSpPr/>
        <p:nvPr/>
      </p:nvGrpSpPr>
      <p:grpSpPr>
        <a:xfrm>
          <a:off x="0" y="0"/>
          <a:ext cx="0" cy="0"/>
          <a:chOff x="0" y="0"/>
          <a:chExt cx="0" cy="0"/>
        </a:xfrm>
      </p:grpSpPr>
      <p:sp>
        <p:nvSpPr>
          <p:cNvPr id="2" name="Platshållare för bildobjekt 1">
            <a:extLst>
              <a:ext uri="{FF2B5EF4-FFF2-40B4-BE49-F238E27FC236}">
                <a16:creationId xmlns:a16="http://schemas.microsoft.com/office/drawing/2014/main" id="{04CDDC4C-0926-873F-DA87-7BA0E4799DD1}"/>
              </a:ext>
            </a:extLst>
          </p:cNvPr>
          <p:cNvSpPr>
            <a:spLocks noGrp="1" noRot="1" noChangeAspect="1"/>
          </p:cNvSpPr>
          <p:nvPr>
            <p:ph type="sldImg"/>
          </p:nvPr>
        </p:nvSpPr>
        <p:spPr>
          <a:xfrm>
            <a:off x="87313" y="744538"/>
            <a:ext cx="6619875" cy="3724275"/>
          </a:xfrm>
        </p:spPr>
      </p:sp>
      <p:sp>
        <p:nvSpPr>
          <p:cNvPr id="3" name="Platshållare för anteckningar 2">
            <a:extLst>
              <a:ext uri="{FF2B5EF4-FFF2-40B4-BE49-F238E27FC236}">
                <a16:creationId xmlns:a16="http://schemas.microsoft.com/office/drawing/2014/main" id="{0BA34E51-ABB0-D5D3-8D76-0A3E5E703B1C}"/>
              </a:ext>
            </a:extLst>
          </p:cNvPr>
          <p:cNvSpPr>
            <a:spLocks noGrp="1"/>
          </p:cNvSpPr>
          <p:nvPr>
            <p:ph type="body" idx="1"/>
          </p:nvPr>
        </p:nvSpPr>
        <p:spPr/>
        <p:txBody>
          <a:bodyPr/>
          <a:lstStyle/>
          <a:p>
            <a:endParaRPr lang="sv-SE" dirty="0"/>
          </a:p>
        </p:txBody>
      </p:sp>
    </p:spTree>
    <p:extLst>
      <p:ext uri="{BB962C8B-B14F-4D97-AF65-F5344CB8AC3E}">
        <p14:creationId xmlns:p14="http://schemas.microsoft.com/office/powerpoint/2010/main" val="2680493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 case of technical issues">
    <p:spTree>
      <p:nvGrpSpPr>
        <p:cNvPr id="1" name=""/>
        <p:cNvGrpSpPr/>
        <p:nvPr/>
      </p:nvGrpSpPr>
      <p:grpSpPr>
        <a:xfrm>
          <a:off x="0" y="0"/>
          <a:ext cx="0" cy="0"/>
          <a:chOff x="0" y="0"/>
          <a:chExt cx="0" cy="0"/>
        </a:xfrm>
      </p:grpSpPr>
      <p:pic>
        <p:nvPicPr>
          <p:cNvPr id="4" name="Bildobjekt 3" descr="Student on LTH campus. Photo.">
            <a:extLst>
              <a:ext uri="{FF2B5EF4-FFF2-40B4-BE49-F238E27FC236}">
                <a16:creationId xmlns:a16="http://schemas.microsoft.com/office/drawing/2014/main" id="{17E0D799-970E-4AF3-B21A-4F479A4A455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4" t="11204" r="55" b="5554"/>
          <a:stretch/>
        </p:blipFill>
        <p:spPr>
          <a:xfrm>
            <a:off x="296854" y="285751"/>
            <a:ext cx="16751300" cy="9182100"/>
          </a:xfrm>
          <a:prstGeom prst="rect">
            <a:avLst/>
          </a:prstGeom>
        </p:spPr>
      </p:pic>
      <p:sp>
        <p:nvSpPr>
          <p:cNvPr id="2" name="Rubrik 1">
            <a:extLst>
              <a:ext uri="{FF2B5EF4-FFF2-40B4-BE49-F238E27FC236}">
                <a16:creationId xmlns:a16="http://schemas.microsoft.com/office/drawing/2014/main" id="{117C68B5-BEAD-D14D-9D70-3EA0B7D86543}"/>
              </a:ext>
            </a:extLst>
          </p:cNvPr>
          <p:cNvSpPr>
            <a:spLocks noGrp="1"/>
          </p:cNvSpPr>
          <p:nvPr>
            <p:ph type="title" hasCustomPrompt="1"/>
          </p:nvPr>
        </p:nvSpPr>
        <p:spPr>
          <a:xfrm>
            <a:off x="292109" y="-655252"/>
            <a:ext cx="12480381" cy="430887"/>
          </a:xfrm>
        </p:spPr>
        <p:txBody>
          <a:bodyPr lIns="0" tIns="0" rIns="0" bIns="0">
            <a:spAutoFit/>
          </a:bodyPr>
          <a:lstStyle>
            <a:lvl1pPr>
              <a:defRPr sz="2800"/>
            </a:lvl1pPr>
          </a:lstStyle>
          <a:p>
            <a:r>
              <a:rPr lang="en-GB" noProof="0"/>
              <a:t>Add title</a:t>
            </a:r>
          </a:p>
        </p:txBody>
      </p:sp>
      <p:sp>
        <p:nvSpPr>
          <p:cNvPr id="6" name="Rektangel 5">
            <a:extLst>
              <a:ext uri="{FF2B5EF4-FFF2-40B4-BE49-F238E27FC236}">
                <a16:creationId xmlns:a16="http://schemas.microsoft.com/office/drawing/2014/main" id="{EE7D43F4-EC52-4E10-A87C-59526C0819FD}"/>
              </a:ext>
            </a:extLst>
          </p:cNvPr>
          <p:cNvSpPr/>
          <p:nvPr userDrawn="1"/>
        </p:nvSpPr>
        <p:spPr>
          <a:xfrm>
            <a:off x="659444" y="7990794"/>
            <a:ext cx="3747456" cy="12105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err="1">
                <a:ln>
                  <a:noFill/>
                </a:ln>
                <a:solidFill>
                  <a:schemeClr val="tx1"/>
                </a:solidFill>
                <a:effectLst/>
                <a:uFillTx/>
                <a:latin typeface="+mn-lt"/>
                <a:ea typeface="+mn-ea"/>
                <a:cs typeface="+mn-cs"/>
                <a:sym typeface="Helvetica Light"/>
              </a:rPr>
              <a:t>Title</a:t>
            </a:r>
            <a:endParaRPr kumimoji="0" lang="sv-SE" sz="2400" b="0" i="0" u="none" strike="noStrike" cap="none" spc="0" normalizeH="0" baseline="0" dirty="0">
              <a:ln>
                <a:noFill/>
              </a:ln>
              <a:solidFill>
                <a:schemeClr val="tx1"/>
              </a:solidFill>
              <a:effectLst/>
              <a:uFillTx/>
              <a:latin typeface="+mn-lt"/>
              <a:ea typeface="+mn-ea"/>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err="1">
                <a:ln>
                  <a:noFill/>
                </a:ln>
                <a:solidFill>
                  <a:schemeClr val="tx1"/>
                </a:solidFill>
                <a:effectLst/>
                <a:uFillTx/>
                <a:latin typeface="+mn-lt"/>
                <a:ea typeface="+mn-ea"/>
                <a:cs typeface="+mn-cs"/>
                <a:sym typeface="Helvetica Light"/>
              </a:rPr>
              <a:t>Your</a:t>
            </a:r>
            <a:r>
              <a:rPr kumimoji="0" lang="sv-SE" sz="2400" b="0" i="0" u="none" strike="noStrike" cap="none" spc="0" normalizeH="0" baseline="0" dirty="0">
                <a:ln>
                  <a:noFill/>
                </a:ln>
                <a:solidFill>
                  <a:schemeClr val="tx1"/>
                </a:solidFill>
                <a:effectLst/>
                <a:uFillTx/>
                <a:latin typeface="+mn-lt"/>
                <a:ea typeface="+mn-ea"/>
                <a:cs typeface="+mn-cs"/>
                <a:sym typeface="Helvetica Light"/>
              </a:rPr>
              <a:t> </a:t>
            </a:r>
            <a:r>
              <a:rPr kumimoji="0" lang="sv-SE" sz="2400" b="0" i="0" u="none" strike="noStrike" cap="none" spc="0" normalizeH="0" baseline="0" dirty="0" err="1">
                <a:ln>
                  <a:noFill/>
                </a:ln>
                <a:solidFill>
                  <a:schemeClr val="tx1"/>
                </a:solidFill>
                <a:effectLst/>
                <a:uFillTx/>
                <a:latin typeface="+mn-lt"/>
                <a:ea typeface="+mn-ea"/>
                <a:cs typeface="+mn-cs"/>
                <a:sym typeface="Helvetica Light"/>
              </a:rPr>
              <a:t>name</a:t>
            </a:r>
            <a:endParaRPr kumimoji="0" lang="sv-SE" sz="2400" b="0" i="0" u="none" strike="noStrike" cap="none" spc="0" normalizeH="0" baseline="0" dirty="0">
              <a:ln>
                <a:noFill/>
              </a:ln>
              <a:solidFill>
                <a:schemeClr val="tx1"/>
              </a:solidFill>
              <a:effectLst/>
              <a:uFillTx/>
              <a:latin typeface="+mn-lt"/>
              <a:ea typeface="+mn-ea"/>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a:ln>
                  <a:noFill/>
                </a:ln>
                <a:solidFill>
                  <a:schemeClr val="tx1"/>
                </a:solidFill>
                <a:effectLst/>
                <a:uFillTx/>
                <a:latin typeface="+mn-lt"/>
                <a:ea typeface="+mn-ea"/>
                <a:cs typeface="+mn-cs"/>
                <a:sym typeface="Helvetica Light"/>
              </a:rPr>
              <a:t>Student at </a:t>
            </a:r>
            <a:r>
              <a:rPr kumimoji="0" lang="sv-SE" sz="2400" b="0" i="0" u="none" strike="noStrike" cap="none" spc="0" normalizeH="0" baseline="0" dirty="0" err="1">
                <a:ln>
                  <a:noFill/>
                </a:ln>
                <a:solidFill>
                  <a:schemeClr val="tx1"/>
                </a:solidFill>
                <a:effectLst/>
                <a:uFillTx/>
                <a:latin typeface="+mn-lt"/>
                <a:ea typeface="+mn-ea"/>
                <a:cs typeface="+mn-cs"/>
                <a:sym typeface="Helvetica Light"/>
              </a:rPr>
              <a:t>programme</a:t>
            </a:r>
            <a:r>
              <a:rPr kumimoji="0" lang="sv-SE" sz="2400" b="0" i="0" u="none" strike="noStrike" cap="none" spc="0" normalizeH="0" baseline="0" dirty="0">
                <a:ln>
                  <a:noFill/>
                </a:ln>
                <a:solidFill>
                  <a:schemeClr val="tx1"/>
                </a:solidFill>
                <a:effectLst/>
                <a:uFillTx/>
                <a:latin typeface="+mn-lt"/>
                <a:ea typeface="+mn-ea"/>
                <a:cs typeface="+mn-cs"/>
                <a:sym typeface="Helvetica Light"/>
              </a:rPr>
              <a:t> x</a:t>
            </a:r>
          </a:p>
        </p:txBody>
      </p:sp>
      <p:pic>
        <p:nvPicPr>
          <p:cNvPr id="7" name="Bildobjekt 6" descr="LTH's logotype.">
            <a:extLst>
              <a:ext uri="{FF2B5EF4-FFF2-40B4-BE49-F238E27FC236}">
                <a16:creationId xmlns:a16="http://schemas.microsoft.com/office/drawing/2014/main" id="{03A62DB8-B04A-451C-8868-DD558117A6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59444" y="552218"/>
            <a:ext cx="2894019" cy="1592292"/>
          </a:xfrm>
          <a:prstGeom prst="rect">
            <a:avLst/>
          </a:prstGeom>
        </p:spPr>
      </p:pic>
    </p:spTree>
    <p:extLst>
      <p:ext uri="{BB962C8B-B14F-4D97-AF65-F5344CB8AC3E}">
        <p14:creationId xmlns:p14="http://schemas.microsoft.com/office/powerpoint/2010/main" val="1225187986"/>
      </p:ext>
    </p:extLst>
  </p:cSld>
  <p:clrMapOvr>
    <a:masterClrMapping/>
  </p:clrMapOvr>
  <p:transition spd="med"/>
  <p:extLst>
    <p:ext uri="{DCECCB84-F9BA-43D5-87BE-67443E8EF086}">
      <p15:sldGuideLst xmlns:p15="http://schemas.microsoft.com/office/powerpoint/2012/main">
        <p15:guide id="1" orient="horz" pos="307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ing on light image">
    <p:spTree>
      <p:nvGrpSpPr>
        <p:cNvPr id="1" name=""/>
        <p:cNvGrpSpPr/>
        <p:nvPr/>
      </p:nvGrpSpPr>
      <p:grpSpPr>
        <a:xfrm>
          <a:off x="0" y="0"/>
          <a:ext cx="0" cy="0"/>
          <a:chOff x="0" y="0"/>
          <a:chExt cx="0" cy="0"/>
        </a:xfrm>
      </p:grpSpPr>
      <p:sp>
        <p:nvSpPr>
          <p:cNvPr id="4" name="Platshållare för bild 3"/>
          <p:cNvSpPr>
            <a:spLocks noGrp="1"/>
          </p:cNvSpPr>
          <p:nvPr>
            <p:ph type="pic" sz="quarter" idx="11" hasCustomPrompt="1"/>
          </p:nvPr>
        </p:nvSpPr>
        <p:spPr>
          <a:xfrm>
            <a:off x="292100" y="285751"/>
            <a:ext cx="16749697" cy="9182100"/>
          </a:xfrm>
          <a:solidFill>
            <a:schemeClr val="accent5"/>
          </a:solidFill>
        </p:spPr>
        <p:txBody>
          <a:bodyPr vert="horz"/>
          <a:lstStyle>
            <a:lvl1pPr marL="288000" marR="0" indent="-288000" algn="l" defTabSz="584170" rtl="0" eaLnBrk="1" fontAlgn="auto" latinLnBrk="0" hangingPunct="1">
              <a:lnSpc>
                <a:spcPct val="110000"/>
              </a:lnSpc>
              <a:spcBef>
                <a:spcPts val="1200"/>
              </a:spcBef>
              <a:spcAft>
                <a:spcPts val="0"/>
              </a:spcAft>
              <a:buClr>
                <a:srgbClr val="894E11"/>
              </a:buClr>
              <a:buSzPct val="100000"/>
              <a:buFontTx/>
              <a:buChar char="•"/>
              <a:tabLst/>
              <a:defRPr/>
            </a:lvl1pPr>
          </a:lstStyle>
          <a:p>
            <a:pPr marL="288000" marR="0" lvl="0" indent="-288000" algn="l" defTabSz="584170" rtl="0" eaLnBrk="1" fontAlgn="auto" latinLnBrk="0" hangingPunct="1">
              <a:lnSpc>
                <a:spcPct val="110000"/>
              </a:lnSpc>
              <a:spcBef>
                <a:spcPts val="1200"/>
              </a:spcBef>
              <a:spcAft>
                <a:spcPts val="0"/>
              </a:spcAft>
              <a:buClr>
                <a:srgbClr val="894E11"/>
              </a:buClr>
              <a:buSzPct val="100000"/>
              <a:buFontTx/>
              <a:buChar char="•"/>
              <a:tabLst/>
              <a:defRPr/>
            </a:pPr>
            <a:r>
              <a:rPr kumimoji="0" lang="en-GB" sz="3000" b="0" i="0" u="none" strike="noStrike" kern="0" cap="none" spc="0" normalizeH="0" baseline="0" noProof="0">
                <a:ln>
                  <a:noFill/>
                </a:ln>
                <a:solidFill>
                  <a:srgbClr val="000000"/>
                </a:solidFill>
                <a:effectLst/>
                <a:uLnTx/>
                <a:uFillTx/>
                <a:latin typeface="Arial"/>
                <a:cs typeface="Arial"/>
                <a:sym typeface="Helvetica Light"/>
              </a:rPr>
              <a:t>Click the icon to add an image.</a:t>
            </a:r>
          </a:p>
        </p:txBody>
      </p:sp>
      <p:sp>
        <p:nvSpPr>
          <p:cNvPr id="5" name="Rubrik 4"/>
          <p:cNvSpPr>
            <a:spLocks noGrp="1"/>
          </p:cNvSpPr>
          <p:nvPr>
            <p:ph type="title" hasCustomPrompt="1"/>
          </p:nvPr>
        </p:nvSpPr>
        <p:spPr>
          <a:xfrm>
            <a:off x="1694452" y="1310626"/>
            <a:ext cx="13954026" cy="1015663"/>
          </a:xfrm>
          <a:effectLst/>
        </p:spPr>
        <p:txBody>
          <a:bodyPr vert="horz" lIns="0" tIns="0" rIns="0" bIns="0" anchor="t" anchorCtr="0">
            <a:spAutoFit/>
          </a:bodyPr>
          <a:lstStyle>
            <a:lvl1pPr algn="l">
              <a:lnSpc>
                <a:spcPct val="100000"/>
              </a:lnSpc>
              <a:defRPr sz="6600" cap="none" baseline="0">
                <a:solidFill>
                  <a:schemeClr val="tx2"/>
                </a:solidFill>
              </a:defRPr>
            </a:lvl1pPr>
          </a:lstStyle>
          <a:p>
            <a:r>
              <a:rPr lang="en-GB" noProof="0" dirty="0"/>
              <a:t>Section heading on light image</a:t>
            </a:r>
          </a:p>
        </p:txBody>
      </p:sp>
    </p:spTree>
    <p:extLst>
      <p:ext uri="{BB962C8B-B14F-4D97-AF65-F5344CB8AC3E}">
        <p14:creationId xmlns:p14="http://schemas.microsoft.com/office/powerpoint/2010/main" val="23551601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ing, text, images">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328471B7-3CBD-774F-BCEC-13116B852C04}"/>
              </a:ext>
              <a:ext uri="{C183D7F6-B498-43B3-948B-1728B52AA6E4}">
                <adec:decorative xmlns:adec="http://schemas.microsoft.com/office/drawing/2017/decorative" val="1"/>
              </a:ext>
            </a:extLst>
          </p:cNvPr>
          <p:cNvSpPr/>
          <p:nvPr userDrawn="1"/>
        </p:nvSpPr>
        <p:spPr>
          <a:xfrm>
            <a:off x="292100" y="285751"/>
            <a:ext cx="16751812" cy="9182100"/>
          </a:xfrm>
          <a:prstGeom prst="rect">
            <a:avLst/>
          </a:prstGeom>
          <a:solidFill>
            <a:schemeClr val="accent6">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1" name="Shape 11"/>
          <p:cNvSpPr>
            <a:spLocks noGrp="1"/>
          </p:cNvSpPr>
          <p:nvPr>
            <p:ph type="title" hasCustomPrompt="1"/>
          </p:nvPr>
        </p:nvSpPr>
        <p:spPr>
          <a:xfrm>
            <a:off x="1922434" y="1080000"/>
            <a:ext cx="8910666" cy="2286000"/>
          </a:xfrm>
          <a:prstGeom prst="rect">
            <a:avLst/>
          </a:prstGeom>
        </p:spPr>
        <p:txBody>
          <a:bodyPr bIns="288000" anchor="b">
            <a:noAutofit/>
          </a:bodyPr>
          <a:lstStyle>
            <a:lvl1pPr algn="l">
              <a:defRPr sz="6600" b="0" i="0" baseline="0">
                <a:solidFill>
                  <a:schemeClr val="tx2"/>
                </a:solidFill>
                <a:latin typeface="Times New Roman"/>
                <a:cs typeface="Times New Roman"/>
              </a:defRPr>
            </a:lvl1pPr>
          </a:lstStyle>
          <a:p>
            <a:r>
              <a:rPr lang="en-GB" dirty="0"/>
              <a:t>Heading of max </a:t>
            </a:r>
            <a:br>
              <a:rPr lang="en-GB" dirty="0"/>
            </a:br>
            <a:r>
              <a:rPr lang="en-GB" dirty="0"/>
              <a:t>two lines</a:t>
            </a:r>
          </a:p>
        </p:txBody>
      </p:sp>
      <p:sp>
        <p:nvSpPr>
          <p:cNvPr id="12" name="Shape 12"/>
          <p:cNvSpPr>
            <a:spLocks noGrp="1"/>
          </p:cNvSpPr>
          <p:nvPr>
            <p:ph type="body" sz="quarter" idx="1" hasCustomPrompt="1"/>
          </p:nvPr>
        </p:nvSpPr>
        <p:spPr>
          <a:xfrm>
            <a:off x="1922434" y="3380925"/>
            <a:ext cx="8910666" cy="5835600"/>
          </a:xfrm>
          <a:prstGeom prst="rect">
            <a:avLst/>
          </a:prstGeom>
        </p:spPr>
        <p:txBody>
          <a:bodyPr anchor="t">
            <a:noAutofit/>
          </a:bodyPr>
          <a:lstStyle>
            <a:lvl1pPr marL="288000" marR="0" indent="-288000" algn="l" defTabSz="584170" rtl="0" eaLnBrk="1" fontAlgn="auto" latinLnBrk="0" hangingPunct="1">
              <a:lnSpc>
                <a:spcPct val="110000"/>
              </a:lnSpc>
              <a:spcBef>
                <a:spcPts val="1200"/>
              </a:spcBef>
              <a:spcAft>
                <a:spcPts val="0"/>
              </a:spcAft>
              <a:buClr>
                <a:schemeClr val="accent1"/>
              </a:buClr>
              <a:buSzTx/>
              <a:buFont typeface="Arial"/>
              <a:buChar char="•"/>
              <a:tabLst/>
              <a:defRPr sz="3000" b="0" i="0" baseline="0">
                <a:latin typeface="Arial"/>
                <a:cs typeface="Arial"/>
              </a:defRPr>
            </a:lvl1pPr>
            <a:lvl2pPr marL="720000" marR="0" indent="-324000" algn="l" defTabSz="584170" rtl="0" eaLnBrk="1" fontAlgn="auto" latinLnBrk="0" hangingPunct="1">
              <a:lnSpc>
                <a:spcPct val="110000"/>
              </a:lnSpc>
              <a:spcBef>
                <a:spcPts val="0"/>
              </a:spcBef>
              <a:spcAft>
                <a:spcPts val="0"/>
              </a:spcAft>
              <a:buClr>
                <a:srgbClr val="894E11"/>
              </a:buClr>
              <a:buSzPct val="100000"/>
              <a:buFont typeface="Systemtypsnitt normalt"/>
              <a:buChar char="–"/>
              <a:tabLst/>
              <a:defRPr sz="3000" baseline="0"/>
            </a:lvl2pPr>
            <a:lvl3pPr marL="1080000" marR="0" indent="-324000" algn="l" defTabSz="584170" rtl="0" eaLnBrk="1" fontAlgn="auto" latinLnBrk="0" hangingPunct="1">
              <a:lnSpc>
                <a:spcPct val="110000"/>
              </a:lnSpc>
              <a:spcBef>
                <a:spcPts val="0"/>
              </a:spcBef>
              <a:spcAft>
                <a:spcPts val="0"/>
              </a:spcAft>
              <a:buClr>
                <a:srgbClr val="894E11"/>
              </a:buClr>
              <a:buSzPct val="100000"/>
              <a:buFont typeface="Systemtypsnitt normalt"/>
              <a:buChar char="–"/>
              <a:tabLst/>
              <a:defRPr sz="3000" baseline="0"/>
            </a:lvl3pPr>
            <a:lvl4pPr marL="1440000" marR="0" indent="-324000" algn="l" defTabSz="584170" rtl="0" eaLnBrk="1" fontAlgn="auto" latinLnBrk="0" hangingPunct="1">
              <a:lnSpc>
                <a:spcPct val="110000"/>
              </a:lnSpc>
              <a:spcBef>
                <a:spcPts val="0"/>
              </a:spcBef>
              <a:spcAft>
                <a:spcPts val="0"/>
              </a:spcAft>
              <a:buClr>
                <a:srgbClr val="894E11"/>
              </a:buClr>
              <a:buSzPct val="100000"/>
              <a:buFont typeface="Systemtypsnitt normalt"/>
              <a:buChar char="–"/>
              <a:tabLst/>
              <a:defRPr sz="3000" baseline="0"/>
            </a:lvl4pPr>
            <a:lvl5pPr marL="1800000" marR="0" indent="-324000" algn="l" defTabSz="584170" rtl="0" eaLnBrk="1" fontAlgn="auto" latinLnBrk="0" hangingPunct="1">
              <a:lnSpc>
                <a:spcPct val="110000"/>
              </a:lnSpc>
              <a:spcBef>
                <a:spcPts val="0"/>
              </a:spcBef>
              <a:spcAft>
                <a:spcPts val="0"/>
              </a:spcAft>
              <a:buClr>
                <a:srgbClr val="894E11"/>
              </a:buClr>
              <a:buSzPct val="100000"/>
              <a:buFont typeface="Systemtypsnitt normalt"/>
              <a:buChar char="–"/>
              <a:tabLst/>
              <a:defRPr sz="3000" baseline="0"/>
            </a:lvl5pPr>
            <a:lvl6pPr marL="2160000" marR="0" indent="-324000" algn="l" defTabSz="584170" rtl="0" eaLnBrk="1" fontAlgn="auto" latinLnBrk="0" hangingPunct="1">
              <a:lnSpc>
                <a:spcPct val="100000"/>
              </a:lnSpc>
              <a:spcBef>
                <a:spcPts val="0"/>
              </a:spcBef>
              <a:spcAft>
                <a:spcPts val="0"/>
              </a:spcAft>
              <a:buClr>
                <a:srgbClr val="894E11"/>
              </a:buClr>
              <a:buSzPct val="100000"/>
              <a:buFont typeface="Systemtypsnitt normalt"/>
              <a:buChar char="–"/>
              <a:tabLst/>
              <a:defRPr sz="3000" b="0" i="0" baseline="0">
                <a:latin typeface="Arial" charset="0"/>
                <a:ea typeface="Arial" charset="0"/>
                <a:cs typeface="Arial" charset="0"/>
              </a:defRPr>
            </a:lvl6pPr>
          </a:lstStyle>
          <a:p>
            <a:r>
              <a:rPr lang="en-GB" dirty="0"/>
              <a:t>Brief message statements, preferably as bullet points. Use the tab key to create sub-points.</a:t>
            </a:r>
          </a:p>
          <a:p>
            <a:pPr lvl="1"/>
            <a:r>
              <a:rPr lang="en-GB" dirty="0"/>
              <a:t>List level 2</a:t>
            </a:r>
          </a:p>
          <a:p>
            <a:pPr lvl="2"/>
            <a:r>
              <a:rPr lang="en-GB" dirty="0"/>
              <a:t>List level 3</a:t>
            </a:r>
          </a:p>
          <a:p>
            <a:pPr lvl="3"/>
            <a:r>
              <a:rPr kumimoji="0" lang="en-GB" sz="3000" b="0" i="0" u="none" strike="noStrike" kern="0" cap="none" spc="0" normalizeH="0" baseline="0" noProof="0" dirty="0">
                <a:ln>
                  <a:noFill/>
                </a:ln>
                <a:solidFill>
                  <a:srgbClr val="000000"/>
                </a:solidFill>
                <a:effectLst/>
                <a:uLnTx/>
                <a:uFillTx/>
                <a:latin typeface="Arial"/>
                <a:cs typeface="Arial"/>
                <a:sym typeface="Helvetica Light"/>
              </a:rPr>
              <a:t>List level 4</a:t>
            </a:r>
          </a:p>
          <a:p>
            <a:pPr lvl="4"/>
            <a:r>
              <a:rPr kumimoji="0" lang="en-GB" sz="3000" b="0" i="0" u="none" strike="noStrike" kern="0" cap="none" spc="0" normalizeH="0" baseline="0" noProof="0" dirty="0">
                <a:ln>
                  <a:noFill/>
                </a:ln>
                <a:solidFill>
                  <a:srgbClr val="000000"/>
                </a:solidFill>
                <a:effectLst/>
                <a:uLnTx/>
                <a:uFillTx/>
                <a:latin typeface="Arial"/>
                <a:cs typeface="Arial"/>
                <a:sym typeface="Helvetica Light"/>
              </a:rPr>
              <a:t>List level 5</a:t>
            </a:r>
          </a:p>
          <a:p>
            <a:pPr lvl="5"/>
            <a:r>
              <a:rPr kumimoji="0" lang="en-GB" sz="3000" b="0" i="0" u="none" strike="noStrike" kern="0" cap="none" spc="0" normalizeH="0" baseline="0" noProof="0" dirty="0">
                <a:ln>
                  <a:noFill/>
                </a:ln>
                <a:solidFill>
                  <a:srgbClr val="000000"/>
                </a:solidFill>
                <a:effectLst/>
                <a:uLnTx/>
                <a:uFillTx/>
                <a:latin typeface="Arial"/>
                <a:cs typeface="Arial"/>
                <a:sym typeface="Helvetica Light"/>
              </a:rPr>
              <a:t>List level 6</a:t>
            </a:r>
          </a:p>
        </p:txBody>
      </p:sp>
      <p:sp>
        <p:nvSpPr>
          <p:cNvPr id="8" name="Platshållare för bild 7">
            <a:extLst>
              <a:ext uri="{FF2B5EF4-FFF2-40B4-BE49-F238E27FC236}">
                <a16:creationId xmlns:a16="http://schemas.microsoft.com/office/drawing/2014/main" id="{AE2B49B8-8FD5-B94B-B29A-7823A0D4D71E}"/>
              </a:ext>
            </a:extLst>
          </p:cNvPr>
          <p:cNvSpPr>
            <a:spLocks noGrp="1"/>
          </p:cNvSpPr>
          <p:nvPr>
            <p:ph type="pic" sz="quarter" idx="10" hasCustomPrompt="1"/>
          </p:nvPr>
        </p:nvSpPr>
        <p:spPr>
          <a:xfrm>
            <a:off x="11460163" y="285750"/>
            <a:ext cx="5583758" cy="3060000"/>
          </a:xfrm>
        </p:spPr>
        <p:txBody>
          <a:bodyPr/>
          <a:lstStyle/>
          <a:p>
            <a:r>
              <a:rPr lang="en-GB" noProof="0" dirty="0"/>
              <a:t>Click the icon to add an image.</a:t>
            </a:r>
          </a:p>
        </p:txBody>
      </p:sp>
      <p:sp>
        <p:nvSpPr>
          <p:cNvPr id="13" name="Platshållare för bild 7">
            <a:extLst>
              <a:ext uri="{FF2B5EF4-FFF2-40B4-BE49-F238E27FC236}">
                <a16:creationId xmlns:a16="http://schemas.microsoft.com/office/drawing/2014/main" id="{D12BB5A4-71D3-BA46-9F3B-8B0B10B4F9BC}"/>
              </a:ext>
            </a:extLst>
          </p:cNvPr>
          <p:cNvSpPr>
            <a:spLocks noGrp="1"/>
          </p:cNvSpPr>
          <p:nvPr>
            <p:ph type="pic" sz="quarter" idx="11" hasCustomPrompt="1"/>
          </p:nvPr>
        </p:nvSpPr>
        <p:spPr>
          <a:xfrm>
            <a:off x="11460163" y="3346800"/>
            <a:ext cx="5583758" cy="3060000"/>
          </a:xfrm>
        </p:spPr>
        <p:txBody>
          <a:bodyPr/>
          <a:lstStyle/>
          <a:p>
            <a:r>
              <a:rPr lang="en-GB" noProof="0" dirty="0"/>
              <a:t>Click the icon to add an image.</a:t>
            </a:r>
          </a:p>
        </p:txBody>
      </p:sp>
      <p:sp>
        <p:nvSpPr>
          <p:cNvPr id="14" name="Platshållare för bild 7">
            <a:extLst>
              <a:ext uri="{FF2B5EF4-FFF2-40B4-BE49-F238E27FC236}">
                <a16:creationId xmlns:a16="http://schemas.microsoft.com/office/drawing/2014/main" id="{653DC807-5855-1C4E-801F-0487FCD91A58}"/>
              </a:ext>
            </a:extLst>
          </p:cNvPr>
          <p:cNvSpPr>
            <a:spLocks noGrp="1"/>
          </p:cNvSpPr>
          <p:nvPr>
            <p:ph type="pic" sz="quarter" idx="12" hasCustomPrompt="1"/>
          </p:nvPr>
        </p:nvSpPr>
        <p:spPr>
          <a:xfrm>
            <a:off x="11460163" y="6407850"/>
            <a:ext cx="5583237" cy="3060000"/>
          </a:xfrm>
        </p:spPr>
        <p:txBody>
          <a:bodyPr/>
          <a:lstStyle/>
          <a:p>
            <a:r>
              <a:rPr lang="en-GB" noProof="0" dirty="0"/>
              <a:t>Click the icon to add an image.</a:t>
            </a:r>
          </a:p>
        </p:txBody>
      </p:sp>
    </p:spTree>
    <p:extLst>
      <p:ext uri="{BB962C8B-B14F-4D97-AF65-F5344CB8AC3E}">
        <p14:creationId xmlns:p14="http://schemas.microsoft.com/office/powerpoint/2010/main" val="3748008865"/>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ing, text, larger image">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328471B7-3CBD-774F-BCEC-13116B852C04}"/>
              </a:ext>
              <a:ext uri="{C183D7F6-B498-43B3-948B-1728B52AA6E4}">
                <adec:decorative xmlns:adec="http://schemas.microsoft.com/office/drawing/2017/decorative" val="1"/>
              </a:ext>
            </a:extLst>
          </p:cNvPr>
          <p:cNvSpPr/>
          <p:nvPr userDrawn="1"/>
        </p:nvSpPr>
        <p:spPr>
          <a:xfrm>
            <a:off x="292109" y="285751"/>
            <a:ext cx="16751812" cy="9213850"/>
          </a:xfrm>
          <a:prstGeom prst="rect">
            <a:avLst/>
          </a:prstGeom>
          <a:solidFill>
            <a:schemeClr val="accent6">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1" name="Shape 11"/>
          <p:cNvSpPr>
            <a:spLocks noGrp="1"/>
          </p:cNvSpPr>
          <p:nvPr>
            <p:ph type="title" hasCustomPrompt="1"/>
          </p:nvPr>
        </p:nvSpPr>
        <p:spPr>
          <a:xfrm>
            <a:off x="1524048" y="1080000"/>
            <a:ext cx="6758625" cy="2286000"/>
          </a:xfrm>
          <a:prstGeom prst="rect">
            <a:avLst/>
          </a:prstGeom>
        </p:spPr>
        <p:txBody>
          <a:bodyPr bIns="288000" anchor="b">
            <a:noAutofit/>
          </a:bodyPr>
          <a:lstStyle>
            <a:lvl1pPr algn="l">
              <a:defRPr sz="6600" b="0" i="0" baseline="0">
                <a:solidFill>
                  <a:schemeClr val="tx2"/>
                </a:solidFill>
                <a:latin typeface="Times New Roman"/>
                <a:cs typeface="Times New Roman"/>
              </a:defRPr>
            </a:lvl1pPr>
          </a:lstStyle>
          <a:p>
            <a:r>
              <a:rPr lang="en-GB" dirty="0"/>
              <a:t>Heading of max </a:t>
            </a:r>
            <a:br>
              <a:rPr lang="en-GB" dirty="0"/>
            </a:br>
            <a:r>
              <a:rPr lang="en-GB" dirty="0"/>
              <a:t>two lines</a:t>
            </a:r>
          </a:p>
        </p:txBody>
      </p:sp>
      <p:sp>
        <p:nvSpPr>
          <p:cNvPr id="12" name="Shape 12"/>
          <p:cNvSpPr>
            <a:spLocks noGrp="1"/>
          </p:cNvSpPr>
          <p:nvPr>
            <p:ph type="body" sz="quarter" idx="1" hasCustomPrompt="1"/>
          </p:nvPr>
        </p:nvSpPr>
        <p:spPr>
          <a:xfrm>
            <a:off x="1524048" y="3380925"/>
            <a:ext cx="6758625" cy="5835600"/>
          </a:xfrm>
          <a:prstGeom prst="rect">
            <a:avLst/>
          </a:prstGeom>
        </p:spPr>
        <p:txBody>
          <a:bodyPr anchor="t">
            <a:noAutofit/>
          </a:bodyPr>
          <a:lstStyle>
            <a:lvl1pPr marL="288000" marR="0" indent="-288000" algn="l" defTabSz="584170" rtl="0" eaLnBrk="1" fontAlgn="auto" latinLnBrk="0" hangingPunct="1">
              <a:lnSpc>
                <a:spcPct val="110000"/>
              </a:lnSpc>
              <a:spcBef>
                <a:spcPts val="1200"/>
              </a:spcBef>
              <a:spcAft>
                <a:spcPts val="0"/>
              </a:spcAft>
              <a:buClr>
                <a:schemeClr val="accent1"/>
              </a:buClr>
              <a:buSzTx/>
              <a:buFont typeface="Arial"/>
              <a:buChar char="•"/>
              <a:tabLst/>
              <a:defRPr sz="3000" b="0" i="0" baseline="0">
                <a:latin typeface="Arial"/>
                <a:cs typeface="Arial"/>
              </a:defRPr>
            </a:lvl1pPr>
            <a:lvl2pPr marL="720000" marR="0" indent="-324000" algn="l" defTabSz="584170" rtl="0" eaLnBrk="1" fontAlgn="auto" latinLnBrk="0" hangingPunct="1">
              <a:lnSpc>
                <a:spcPct val="110000"/>
              </a:lnSpc>
              <a:spcBef>
                <a:spcPts val="0"/>
              </a:spcBef>
              <a:spcAft>
                <a:spcPts val="0"/>
              </a:spcAft>
              <a:buClr>
                <a:srgbClr val="894E11"/>
              </a:buClr>
              <a:buSzPct val="100000"/>
              <a:buFont typeface="Systemtypsnitt normalt"/>
              <a:buChar char="–"/>
              <a:tabLst/>
              <a:defRPr sz="3000" baseline="0"/>
            </a:lvl2pPr>
            <a:lvl3pPr marL="1080000" marR="0" indent="-324000" algn="l" defTabSz="584170" rtl="0" eaLnBrk="1" fontAlgn="auto" latinLnBrk="0" hangingPunct="1">
              <a:lnSpc>
                <a:spcPct val="110000"/>
              </a:lnSpc>
              <a:spcBef>
                <a:spcPts val="0"/>
              </a:spcBef>
              <a:spcAft>
                <a:spcPts val="0"/>
              </a:spcAft>
              <a:buClr>
                <a:srgbClr val="894E11"/>
              </a:buClr>
              <a:buSzPct val="100000"/>
              <a:buFont typeface="Systemtypsnitt normalt"/>
              <a:buChar char="–"/>
              <a:tabLst/>
              <a:defRPr sz="3000" baseline="0"/>
            </a:lvl3pPr>
            <a:lvl4pPr marL="1440000" marR="0" indent="-324000" algn="l" defTabSz="584170" rtl="0" eaLnBrk="1" fontAlgn="auto" latinLnBrk="0" hangingPunct="1">
              <a:lnSpc>
                <a:spcPct val="110000"/>
              </a:lnSpc>
              <a:spcBef>
                <a:spcPts val="0"/>
              </a:spcBef>
              <a:spcAft>
                <a:spcPts val="0"/>
              </a:spcAft>
              <a:buClr>
                <a:srgbClr val="894E11"/>
              </a:buClr>
              <a:buSzPct val="100000"/>
              <a:buFont typeface="Systemtypsnitt normalt"/>
              <a:buChar char="–"/>
              <a:tabLst/>
              <a:defRPr sz="3000" baseline="0"/>
            </a:lvl4pPr>
            <a:lvl5pPr marL="1800000" marR="0" indent="-324000" algn="l" defTabSz="584170" rtl="0" eaLnBrk="1" fontAlgn="auto" latinLnBrk="0" hangingPunct="1">
              <a:lnSpc>
                <a:spcPct val="110000"/>
              </a:lnSpc>
              <a:spcBef>
                <a:spcPts val="0"/>
              </a:spcBef>
              <a:spcAft>
                <a:spcPts val="0"/>
              </a:spcAft>
              <a:buClr>
                <a:srgbClr val="894E11"/>
              </a:buClr>
              <a:buSzPct val="100000"/>
              <a:buFont typeface="Systemtypsnitt normalt"/>
              <a:buChar char="–"/>
              <a:tabLst/>
              <a:defRPr sz="3000" baseline="0"/>
            </a:lvl5pPr>
            <a:lvl6pPr marL="2160000" marR="0" indent="-324000" algn="l" defTabSz="584170" rtl="0" eaLnBrk="1" fontAlgn="auto" latinLnBrk="0" hangingPunct="1">
              <a:lnSpc>
                <a:spcPct val="100000"/>
              </a:lnSpc>
              <a:spcBef>
                <a:spcPts val="0"/>
              </a:spcBef>
              <a:spcAft>
                <a:spcPts val="0"/>
              </a:spcAft>
              <a:buClr>
                <a:srgbClr val="894E11"/>
              </a:buClr>
              <a:buSzPct val="100000"/>
              <a:buFont typeface="Systemtypsnitt normalt"/>
              <a:buChar char="–"/>
              <a:tabLst/>
              <a:defRPr sz="3000" b="0" i="0" baseline="0">
                <a:latin typeface="Arial" charset="0"/>
                <a:ea typeface="Arial" charset="0"/>
                <a:cs typeface="Arial" charset="0"/>
              </a:defRPr>
            </a:lvl6pPr>
            <a:lvl7pPr>
              <a:defRPr sz="3600"/>
            </a:lvl7pPr>
            <a:lvl8pPr>
              <a:defRPr sz="3000"/>
            </a:lvl8pPr>
            <a:lvl9pPr marL="3676296" indent="0">
              <a:buNone/>
              <a:defRPr sz="3600"/>
            </a:lvl9pPr>
          </a:lstStyle>
          <a:p>
            <a:r>
              <a:rPr lang="en-GB" dirty="0"/>
              <a:t>Brief message statements, preferably as bullet points. Use the tab key to create sub-points.</a:t>
            </a:r>
          </a:p>
          <a:p>
            <a:pPr lvl="1"/>
            <a:r>
              <a:rPr kumimoji="0" lang="en-GB" sz="3000" b="0" i="0" u="none" strike="noStrike" kern="0" cap="none" spc="0" normalizeH="0" baseline="0" noProof="0" dirty="0">
                <a:ln>
                  <a:noFill/>
                </a:ln>
                <a:solidFill>
                  <a:srgbClr val="000000"/>
                </a:solidFill>
                <a:effectLst/>
                <a:uLnTx/>
                <a:uFillTx/>
                <a:latin typeface="Arial" charset="0"/>
                <a:cs typeface="Arial" charset="0"/>
                <a:sym typeface="Helvetica Light"/>
              </a:rPr>
              <a:t>List level 2</a:t>
            </a:r>
          </a:p>
          <a:p>
            <a:pPr lvl="2"/>
            <a:r>
              <a:rPr kumimoji="0" lang="en-GB" sz="3000" b="0" i="0" u="none" strike="noStrike" kern="0" cap="none" spc="0" normalizeH="0" baseline="0" noProof="0" dirty="0">
                <a:ln>
                  <a:noFill/>
                </a:ln>
                <a:solidFill>
                  <a:srgbClr val="000000"/>
                </a:solidFill>
                <a:effectLst/>
                <a:uLnTx/>
                <a:uFillTx/>
                <a:latin typeface="Arial" charset="0"/>
                <a:cs typeface="Arial" charset="0"/>
                <a:sym typeface="Helvetica Light"/>
              </a:rPr>
              <a:t>List level 3</a:t>
            </a:r>
          </a:p>
          <a:p>
            <a:pPr lvl="3"/>
            <a:r>
              <a:rPr kumimoji="0" lang="en-GB" sz="3000" b="0" i="0" u="none" strike="noStrike" kern="0" cap="none" spc="0" normalizeH="0" baseline="0" noProof="0" dirty="0">
                <a:ln>
                  <a:noFill/>
                </a:ln>
                <a:solidFill>
                  <a:srgbClr val="000000"/>
                </a:solidFill>
                <a:effectLst/>
                <a:uLnTx/>
                <a:uFillTx/>
                <a:latin typeface="Arial" charset="0"/>
                <a:cs typeface="Arial" charset="0"/>
                <a:sym typeface="Helvetica Light"/>
              </a:rPr>
              <a:t>List level 4</a:t>
            </a:r>
          </a:p>
          <a:p>
            <a:pPr lvl="4"/>
            <a:r>
              <a:rPr kumimoji="0" lang="en-GB" sz="3000" b="0" i="0" u="none" strike="noStrike" kern="0" cap="none" spc="0" normalizeH="0" baseline="0" noProof="0" dirty="0">
                <a:ln>
                  <a:noFill/>
                </a:ln>
                <a:solidFill>
                  <a:srgbClr val="000000"/>
                </a:solidFill>
                <a:effectLst/>
                <a:uLnTx/>
                <a:uFillTx/>
                <a:latin typeface="Arial" charset="0"/>
                <a:cs typeface="Arial" charset="0"/>
                <a:sym typeface="Helvetica Light"/>
              </a:rPr>
              <a:t>List level 5</a:t>
            </a:r>
          </a:p>
          <a:p>
            <a:pPr lvl="5"/>
            <a:r>
              <a:rPr kumimoji="0" lang="en-GB" sz="3000" b="0" i="0" u="none" strike="noStrike" kern="0" cap="none" spc="0" normalizeH="0" baseline="0" noProof="0" dirty="0">
                <a:ln>
                  <a:noFill/>
                </a:ln>
                <a:solidFill>
                  <a:srgbClr val="000000"/>
                </a:solidFill>
                <a:effectLst/>
                <a:uLnTx/>
                <a:uFillTx/>
                <a:latin typeface="Arial" charset="0"/>
                <a:cs typeface="Arial" charset="0"/>
                <a:sym typeface="Helvetica Light"/>
              </a:rPr>
              <a:t>List level 6</a:t>
            </a:r>
          </a:p>
        </p:txBody>
      </p:sp>
      <p:sp>
        <p:nvSpPr>
          <p:cNvPr id="8" name="Platshållare för bild 7">
            <a:extLst>
              <a:ext uri="{FF2B5EF4-FFF2-40B4-BE49-F238E27FC236}">
                <a16:creationId xmlns:a16="http://schemas.microsoft.com/office/drawing/2014/main" id="{AE2B49B8-8FD5-B94B-B29A-7823A0D4D71E}"/>
              </a:ext>
            </a:extLst>
          </p:cNvPr>
          <p:cNvSpPr>
            <a:spLocks noGrp="1"/>
          </p:cNvSpPr>
          <p:nvPr>
            <p:ph type="pic" sz="quarter" idx="10" hasCustomPrompt="1"/>
          </p:nvPr>
        </p:nvSpPr>
        <p:spPr>
          <a:xfrm>
            <a:off x="8913502" y="285750"/>
            <a:ext cx="8130419" cy="9182100"/>
          </a:xfrm>
        </p:spPr>
        <p:txBody>
          <a:bodyPr/>
          <a:lstStyle/>
          <a:p>
            <a:r>
              <a:rPr lang="en-GB" noProof="0" dirty="0"/>
              <a:t>Click the icon to add an image.</a:t>
            </a:r>
          </a:p>
        </p:txBody>
      </p:sp>
    </p:spTree>
    <p:extLst>
      <p:ext uri="{BB962C8B-B14F-4D97-AF65-F5344CB8AC3E}">
        <p14:creationId xmlns:p14="http://schemas.microsoft.com/office/powerpoint/2010/main" val="263547062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Heading and text">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328471B7-3CBD-774F-BCEC-13116B852C04}"/>
              </a:ext>
              <a:ext uri="{C183D7F6-B498-43B3-948B-1728B52AA6E4}">
                <adec:decorative xmlns:adec="http://schemas.microsoft.com/office/drawing/2017/decorative" val="1"/>
              </a:ext>
            </a:extLst>
          </p:cNvPr>
          <p:cNvSpPr/>
          <p:nvPr userDrawn="1"/>
        </p:nvSpPr>
        <p:spPr>
          <a:xfrm>
            <a:off x="292100" y="285751"/>
            <a:ext cx="16751812" cy="9182100"/>
          </a:xfrm>
          <a:prstGeom prst="rect">
            <a:avLst/>
          </a:prstGeom>
          <a:solidFill>
            <a:schemeClr val="accent6">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1" name="Shape 11"/>
          <p:cNvSpPr>
            <a:spLocks noGrp="1"/>
          </p:cNvSpPr>
          <p:nvPr>
            <p:ph type="title" hasCustomPrompt="1"/>
          </p:nvPr>
        </p:nvSpPr>
        <p:spPr>
          <a:xfrm>
            <a:off x="2400073" y="749300"/>
            <a:ext cx="12480381" cy="2616700"/>
          </a:xfrm>
          <a:prstGeom prst="rect">
            <a:avLst/>
          </a:prstGeom>
        </p:spPr>
        <p:txBody>
          <a:bodyPr bIns="359982" anchor="b">
            <a:noAutofit/>
          </a:bodyPr>
          <a:lstStyle>
            <a:lvl1pPr algn="l">
              <a:defRPr sz="6600" b="0" i="0" baseline="0">
                <a:solidFill>
                  <a:schemeClr val="tx2"/>
                </a:solidFill>
                <a:latin typeface="Times New Roman"/>
                <a:cs typeface="Times New Roman"/>
              </a:defRPr>
            </a:lvl1pPr>
          </a:lstStyle>
          <a:p>
            <a:r>
              <a:rPr lang="en-GB" noProof="0" dirty="0"/>
              <a:t>Add heading, max two lines</a:t>
            </a:r>
            <a:endParaRPr lang="en-GB" dirty="0"/>
          </a:p>
        </p:txBody>
      </p:sp>
      <p:sp>
        <p:nvSpPr>
          <p:cNvPr id="12" name="Shape 12"/>
          <p:cNvSpPr>
            <a:spLocks noGrp="1"/>
          </p:cNvSpPr>
          <p:nvPr>
            <p:ph type="body" sz="quarter" idx="1" hasCustomPrompt="1"/>
          </p:nvPr>
        </p:nvSpPr>
        <p:spPr>
          <a:xfrm>
            <a:off x="2400073" y="3380925"/>
            <a:ext cx="12480381" cy="5835600"/>
          </a:xfrm>
          <a:prstGeom prst="rect">
            <a:avLst/>
          </a:prstGeom>
        </p:spPr>
        <p:txBody>
          <a:bodyPr anchor="t">
            <a:noAutofit/>
          </a:bodyPr>
          <a:lstStyle>
            <a:lvl1pPr marL="288000" marR="0" indent="-288000" algn="l" defTabSz="584170" rtl="0" eaLnBrk="1" fontAlgn="auto" latinLnBrk="0" hangingPunct="1">
              <a:lnSpc>
                <a:spcPct val="110000"/>
              </a:lnSpc>
              <a:spcBef>
                <a:spcPts val="1200"/>
              </a:spcBef>
              <a:spcAft>
                <a:spcPts val="0"/>
              </a:spcAft>
              <a:buClr>
                <a:schemeClr val="accent1"/>
              </a:buClr>
              <a:buSzTx/>
              <a:buFont typeface="Arial"/>
              <a:buChar char="•"/>
              <a:tabLst/>
              <a:defRPr sz="3000" b="0" i="0" baseline="0">
                <a:latin typeface="Arial"/>
                <a:cs typeface="Arial"/>
              </a:defRPr>
            </a:lvl1pPr>
            <a:lvl2pPr marL="720000" marR="0" indent="-324000" algn="l" defTabSz="584170" rtl="0" eaLnBrk="1" fontAlgn="auto" latinLnBrk="0" hangingPunct="1">
              <a:lnSpc>
                <a:spcPct val="110000"/>
              </a:lnSpc>
              <a:spcBef>
                <a:spcPts val="0"/>
              </a:spcBef>
              <a:spcAft>
                <a:spcPts val="0"/>
              </a:spcAft>
              <a:buClr>
                <a:srgbClr val="894E11"/>
              </a:buClr>
              <a:buSzPct val="100000"/>
              <a:buFont typeface="Systemtypsnitt normalt"/>
              <a:buChar char="–"/>
              <a:tabLst/>
              <a:defRPr sz="3000" baseline="0"/>
            </a:lvl2pPr>
            <a:lvl3pPr marL="1080000" marR="0" indent="-324000" algn="l" defTabSz="584170" rtl="0" eaLnBrk="1" fontAlgn="auto" latinLnBrk="0" hangingPunct="1">
              <a:lnSpc>
                <a:spcPct val="110000"/>
              </a:lnSpc>
              <a:spcBef>
                <a:spcPts val="0"/>
              </a:spcBef>
              <a:spcAft>
                <a:spcPts val="0"/>
              </a:spcAft>
              <a:buClr>
                <a:srgbClr val="894E11"/>
              </a:buClr>
              <a:buSzPct val="100000"/>
              <a:buFont typeface="Systemtypsnitt normalt"/>
              <a:buChar char="–"/>
              <a:tabLst/>
              <a:defRPr sz="3000" baseline="0"/>
            </a:lvl3pPr>
            <a:lvl4pPr marL="1440000" marR="0" indent="-324000" algn="l" defTabSz="584170" rtl="0" eaLnBrk="1" fontAlgn="auto" latinLnBrk="0" hangingPunct="1">
              <a:lnSpc>
                <a:spcPct val="110000"/>
              </a:lnSpc>
              <a:spcBef>
                <a:spcPts val="0"/>
              </a:spcBef>
              <a:spcAft>
                <a:spcPts val="0"/>
              </a:spcAft>
              <a:buClr>
                <a:srgbClr val="894E11"/>
              </a:buClr>
              <a:buSzPct val="100000"/>
              <a:buFont typeface="Systemtypsnitt normalt"/>
              <a:buChar char="–"/>
              <a:tabLst/>
              <a:defRPr sz="3000" baseline="0"/>
            </a:lvl4pPr>
            <a:lvl5pPr marL="1800000" marR="0" indent="-324000" algn="l" defTabSz="584170" rtl="0" eaLnBrk="1" fontAlgn="auto" latinLnBrk="0" hangingPunct="1">
              <a:lnSpc>
                <a:spcPct val="110000"/>
              </a:lnSpc>
              <a:spcBef>
                <a:spcPts val="0"/>
              </a:spcBef>
              <a:spcAft>
                <a:spcPts val="0"/>
              </a:spcAft>
              <a:buClr>
                <a:srgbClr val="894E11"/>
              </a:buClr>
              <a:buSzPct val="100000"/>
              <a:buFont typeface="Systemtypsnitt normalt"/>
              <a:buChar char="–"/>
              <a:tabLst/>
              <a:defRPr sz="3000" baseline="0"/>
            </a:lvl5pPr>
            <a:lvl6pPr marL="2160000" marR="0" indent="-324000" algn="l" defTabSz="584170" rtl="0" eaLnBrk="1" fontAlgn="auto" latinLnBrk="0" hangingPunct="1">
              <a:lnSpc>
                <a:spcPct val="100000"/>
              </a:lnSpc>
              <a:spcBef>
                <a:spcPts val="0"/>
              </a:spcBef>
              <a:spcAft>
                <a:spcPts val="0"/>
              </a:spcAft>
              <a:buClr>
                <a:srgbClr val="894E11"/>
              </a:buClr>
              <a:buSzPct val="100000"/>
              <a:buFont typeface="Systemtypsnitt normalt"/>
              <a:buChar char="–"/>
              <a:tabLst/>
              <a:defRPr sz="3000" b="0" i="0" baseline="0">
                <a:latin typeface="Arial" charset="0"/>
                <a:ea typeface="Arial" charset="0"/>
                <a:cs typeface="Arial" charset="0"/>
              </a:defRPr>
            </a:lvl6pPr>
          </a:lstStyle>
          <a:p>
            <a:r>
              <a:rPr lang="en-GB" dirty="0"/>
              <a:t>List level 1</a:t>
            </a:r>
          </a:p>
          <a:p>
            <a:pPr lvl="1"/>
            <a:r>
              <a:rPr kumimoji="0" lang="en-GB" sz="3000" b="0" i="0" u="none" strike="noStrike" kern="0" cap="none" spc="0" normalizeH="0" baseline="0" noProof="0" dirty="0">
                <a:ln>
                  <a:noFill/>
                </a:ln>
                <a:solidFill>
                  <a:srgbClr val="000000"/>
                </a:solidFill>
                <a:effectLst/>
                <a:uLnTx/>
                <a:uFillTx/>
                <a:latin typeface="Arial" charset="0"/>
                <a:cs typeface="Arial" charset="0"/>
                <a:sym typeface="Helvetica Light"/>
              </a:rPr>
              <a:t>List level 2</a:t>
            </a:r>
          </a:p>
          <a:p>
            <a:pPr lvl="2"/>
            <a:r>
              <a:rPr kumimoji="0" lang="en-GB" sz="3000" b="0" i="0" u="none" strike="noStrike" kern="0" cap="none" spc="0" normalizeH="0" baseline="0" noProof="0" dirty="0">
                <a:ln>
                  <a:noFill/>
                </a:ln>
                <a:solidFill>
                  <a:srgbClr val="000000"/>
                </a:solidFill>
                <a:effectLst/>
                <a:uLnTx/>
                <a:uFillTx/>
                <a:latin typeface="Arial" charset="0"/>
                <a:cs typeface="Arial" charset="0"/>
                <a:sym typeface="Helvetica Light"/>
              </a:rPr>
              <a:t>List level 3</a:t>
            </a:r>
          </a:p>
          <a:p>
            <a:pPr lvl="3"/>
            <a:r>
              <a:rPr kumimoji="0" lang="en-GB" sz="3000" b="0" i="0" u="none" strike="noStrike" kern="0" cap="none" spc="0" normalizeH="0" baseline="0" noProof="0" dirty="0">
                <a:ln>
                  <a:noFill/>
                </a:ln>
                <a:solidFill>
                  <a:srgbClr val="000000"/>
                </a:solidFill>
                <a:effectLst/>
                <a:uLnTx/>
                <a:uFillTx/>
                <a:latin typeface="Arial" charset="0"/>
                <a:cs typeface="Arial" charset="0"/>
                <a:sym typeface="Helvetica Light"/>
              </a:rPr>
              <a:t>List level 4</a:t>
            </a:r>
          </a:p>
          <a:p>
            <a:pPr lvl="4"/>
            <a:r>
              <a:rPr kumimoji="0" lang="en-GB" sz="3000" b="0" i="0" u="none" strike="noStrike" kern="0" cap="none" spc="0" normalizeH="0" baseline="0" noProof="0" dirty="0">
                <a:ln>
                  <a:noFill/>
                </a:ln>
                <a:solidFill>
                  <a:srgbClr val="000000"/>
                </a:solidFill>
                <a:effectLst/>
                <a:uLnTx/>
                <a:uFillTx/>
                <a:latin typeface="Arial" charset="0"/>
                <a:cs typeface="Arial" charset="0"/>
                <a:sym typeface="Helvetica Light"/>
              </a:rPr>
              <a:t>List level 5</a:t>
            </a:r>
          </a:p>
          <a:p>
            <a:pPr lvl="5"/>
            <a:r>
              <a:rPr kumimoji="0" lang="en-GB" sz="3000" b="0" i="0" u="none" strike="noStrike" kern="0" cap="none" spc="0" normalizeH="0" baseline="0" noProof="0" dirty="0">
                <a:ln>
                  <a:noFill/>
                </a:ln>
                <a:solidFill>
                  <a:srgbClr val="000000"/>
                </a:solidFill>
                <a:effectLst/>
                <a:uLnTx/>
                <a:uFillTx/>
                <a:latin typeface="Arial" charset="0"/>
                <a:cs typeface="Arial" charset="0"/>
                <a:sym typeface="Helvetica Light"/>
              </a:rPr>
              <a:t>List level 6</a:t>
            </a:r>
          </a:p>
        </p:txBody>
      </p:sp>
    </p:spTree>
    <p:extLst>
      <p:ext uri="{BB962C8B-B14F-4D97-AF65-F5344CB8AC3E}">
        <p14:creationId xmlns:p14="http://schemas.microsoft.com/office/powerpoint/2010/main" val="278568522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A45FCF97-63E4-E64E-932B-6B23F8C79489}"/>
              </a:ext>
              <a:ext uri="{C183D7F6-B498-43B3-948B-1728B52AA6E4}">
                <adec:decorative xmlns:adec="http://schemas.microsoft.com/office/drawing/2017/decorative" val="1"/>
              </a:ext>
            </a:extLst>
          </p:cNvPr>
          <p:cNvSpPr/>
          <p:nvPr userDrawn="1"/>
        </p:nvSpPr>
        <p:spPr>
          <a:xfrm>
            <a:off x="292100" y="285751"/>
            <a:ext cx="16751812" cy="9182100"/>
          </a:xfrm>
          <a:prstGeom prst="rect">
            <a:avLst/>
          </a:prstGeom>
          <a:solidFill>
            <a:schemeClr val="accent6">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1" name="Shape 11"/>
          <p:cNvSpPr>
            <a:spLocks noGrp="1"/>
          </p:cNvSpPr>
          <p:nvPr>
            <p:ph type="title" hasCustomPrompt="1"/>
          </p:nvPr>
        </p:nvSpPr>
        <p:spPr>
          <a:xfrm>
            <a:off x="2400073" y="540000"/>
            <a:ext cx="12480381" cy="1800000"/>
          </a:xfrm>
          <a:prstGeom prst="rect">
            <a:avLst/>
          </a:prstGeom>
        </p:spPr>
        <p:txBody>
          <a:bodyPr bIns="50400" anchor="ctr" anchorCtr="0">
            <a:normAutofit/>
          </a:bodyPr>
          <a:lstStyle>
            <a:lvl1pPr algn="l">
              <a:defRPr sz="6000" b="0" i="0">
                <a:solidFill>
                  <a:schemeClr val="tx2"/>
                </a:solidFill>
                <a:latin typeface="Times New Roman"/>
                <a:cs typeface="Times New Roman"/>
              </a:defRPr>
            </a:lvl1pPr>
          </a:lstStyle>
          <a:p>
            <a:r>
              <a:rPr lang="en-GB" dirty="0"/>
              <a:t>Add heading, max two lines</a:t>
            </a:r>
          </a:p>
        </p:txBody>
      </p:sp>
      <p:sp>
        <p:nvSpPr>
          <p:cNvPr id="3" name="Platshållare för innehåll 2">
            <a:extLst>
              <a:ext uri="{FF2B5EF4-FFF2-40B4-BE49-F238E27FC236}">
                <a16:creationId xmlns:a16="http://schemas.microsoft.com/office/drawing/2014/main" id="{E53F5F81-755B-BD4D-9D49-6167110C8A36}"/>
              </a:ext>
            </a:extLst>
          </p:cNvPr>
          <p:cNvSpPr>
            <a:spLocks noGrp="1"/>
          </p:cNvSpPr>
          <p:nvPr>
            <p:ph sz="quarter" idx="10" hasCustomPrompt="1"/>
          </p:nvPr>
        </p:nvSpPr>
        <p:spPr>
          <a:xfrm>
            <a:off x="2400073" y="2340000"/>
            <a:ext cx="12480381" cy="6120000"/>
          </a:xfrm>
        </p:spPr>
        <p:txBody>
          <a:bodyPr/>
          <a:lstStyle>
            <a:lvl1pPr>
              <a:defRPr/>
            </a:lvl1pPr>
            <a:lvl2pPr marL="720000" marR="0" indent="-324000" algn="l" defTabSz="584170" rtl="0" eaLnBrk="1" fontAlgn="auto" latinLnBrk="0" hangingPunct="1">
              <a:lnSpc>
                <a:spcPct val="110000"/>
              </a:lnSpc>
              <a:spcBef>
                <a:spcPts val="0"/>
              </a:spcBef>
              <a:spcAft>
                <a:spcPts val="0"/>
              </a:spcAft>
              <a:buClr>
                <a:srgbClr val="894E11"/>
              </a:buClr>
              <a:buSzPct val="100000"/>
              <a:buFont typeface="Systemtypsnitt normalt"/>
              <a:buChar char="–"/>
              <a:tabLst/>
              <a:defRPr/>
            </a:lvl2pPr>
            <a:lvl3pPr marL="1080000" marR="0" indent="-324000" algn="l" defTabSz="584170" rtl="0" eaLnBrk="1" fontAlgn="auto" latinLnBrk="0" hangingPunct="1">
              <a:lnSpc>
                <a:spcPct val="110000"/>
              </a:lnSpc>
              <a:spcBef>
                <a:spcPts val="0"/>
              </a:spcBef>
              <a:spcAft>
                <a:spcPts val="0"/>
              </a:spcAft>
              <a:buClr>
                <a:srgbClr val="894E11"/>
              </a:buClr>
              <a:buSzPct val="100000"/>
              <a:buFont typeface="Systemtypsnitt normalt"/>
              <a:buChar char="–"/>
              <a:tabLst/>
              <a:defRPr/>
            </a:lvl3pPr>
            <a:lvl4pPr marL="1440000" marR="0" indent="-324000" algn="l" defTabSz="584170" rtl="0" eaLnBrk="1" fontAlgn="auto" latinLnBrk="0" hangingPunct="1">
              <a:lnSpc>
                <a:spcPct val="110000"/>
              </a:lnSpc>
              <a:spcBef>
                <a:spcPts val="0"/>
              </a:spcBef>
              <a:spcAft>
                <a:spcPts val="0"/>
              </a:spcAft>
              <a:buClr>
                <a:srgbClr val="894E11"/>
              </a:buClr>
              <a:buSzPct val="100000"/>
              <a:buFont typeface="Systemtypsnitt normalt"/>
              <a:buChar char="–"/>
              <a:tabLst/>
              <a:defRPr/>
            </a:lvl4pPr>
            <a:lvl5pPr marL="1800000" marR="0" indent="-324000" algn="l" defTabSz="584170" rtl="0" eaLnBrk="1" fontAlgn="auto" latinLnBrk="0" hangingPunct="1">
              <a:lnSpc>
                <a:spcPct val="110000"/>
              </a:lnSpc>
              <a:spcBef>
                <a:spcPts val="0"/>
              </a:spcBef>
              <a:spcAft>
                <a:spcPts val="0"/>
              </a:spcAft>
              <a:buClr>
                <a:srgbClr val="894E11"/>
              </a:buClr>
              <a:buSzPct val="100000"/>
              <a:buFont typeface="Systemtypsnitt normalt"/>
              <a:buChar char="–"/>
              <a:tabLst/>
              <a:defRPr/>
            </a:lvl5pPr>
            <a:lvl6pPr marL="2160000" marR="0" indent="-324000" algn="l" defTabSz="584170" rtl="0" eaLnBrk="1" fontAlgn="auto" latinLnBrk="0" hangingPunct="1">
              <a:lnSpc>
                <a:spcPct val="100000"/>
              </a:lnSpc>
              <a:spcBef>
                <a:spcPts val="0"/>
              </a:spcBef>
              <a:spcAft>
                <a:spcPts val="0"/>
              </a:spcAft>
              <a:buClr>
                <a:srgbClr val="894E11"/>
              </a:buClr>
              <a:buSzPct val="100000"/>
              <a:buFont typeface="Systemtypsnitt normalt"/>
              <a:buChar char="–"/>
              <a:tabLst/>
              <a:defRPr/>
            </a:lvl6pPr>
          </a:lstStyle>
          <a:p>
            <a:r>
              <a:rPr lang="en-GB" dirty="0"/>
              <a:t>List level 1 </a:t>
            </a:r>
          </a:p>
          <a:p>
            <a:pPr marL="720000" marR="0" lvl="1" indent="-324000" algn="l" defTabSz="584170" rtl="0" eaLnBrk="1" fontAlgn="auto" latinLnBrk="0" hangingPunct="1">
              <a:lnSpc>
                <a:spcPct val="110000"/>
              </a:lnSpc>
              <a:spcBef>
                <a:spcPts val="0"/>
              </a:spcBef>
              <a:spcAft>
                <a:spcPts val="0"/>
              </a:spcAft>
              <a:buClr>
                <a:srgbClr val="894E11"/>
              </a:buClr>
              <a:buSzPct val="100000"/>
              <a:buFont typeface="Systemtypsnitt normalt"/>
              <a:buChar char="–"/>
              <a:tabLst/>
              <a:defRPr/>
            </a:pPr>
            <a:r>
              <a:rPr kumimoji="0" lang="en-GB" sz="3000" b="0" i="0" u="none" strike="noStrike" kern="0" cap="none" spc="0" normalizeH="0" baseline="0" noProof="0" dirty="0">
                <a:ln>
                  <a:noFill/>
                </a:ln>
                <a:solidFill>
                  <a:srgbClr val="000000"/>
                </a:solidFill>
                <a:effectLst/>
                <a:uLnTx/>
                <a:uFillTx/>
                <a:latin typeface="Arial"/>
                <a:cs typeface="Arial"/>
                <a:sym typeface="Helvetica Light"/>
              </a:rPr>
              <a:t>List level 2</a:t>
            </a:r>
          </a:p>
          <a:p>
            <a:pPr marL="1080000" marR="0" lvl="2" indent="-324000" algn="l" defTabSz="584170" rtl="0" eaLnBrk="1" fontAlgn="auto" latinLnBrk="0" hangingPunct="1">
              <a:lnSpc>
                <a:spcPct val="110000"/>
              </a:lnSpc>
              <a:spcBef>
                <a:spcPts val="0"/>
              </a:spcBef>
              <a:spcAft>
                <a:spcPts val="0"/>
              </a:spcAft>
              <a:buClr>
                <a:srgbClr val="894E11"/>
              </a:buClr>
              <a:buSzPct val="100000"/>
              <a:buFont typeface="Systemtypsnitt normalt"/>
              <a:buChar char="–"/>
              <a:tabLst/>
              <a:defRPr/>
            </a:pPr>
            <a:r>
              <a:rPr kumimoji="0" lang="en-GB" sz="3000" b="0" i="0" u="none" strike="noStrike" kern="0" cap="none" spc="0" normalizeH="0" baseline="0" noProof="0" dirty="0">
                <a:ln>
                  <a:noFill/>
                </a:ln>
                <a:solidFill>
                  <a:srgbClr val="000000"/>
                </a:solidFill>
                <a:effectLst/>
                <a:uLnTx/>
                <a:uFillTx/>
                <a:latin typeface="Arial"/>
                <a:cs typeface="Arial"/>
                <a:sym typeface="Helvetica Light"/>
              </a:rPr>
              <a:t>List level 3</a:t>
            </a:r>
          </a:p>
          <a:p>
            <a:pPr marL="1440000" marR="0" lvl="3" indent="-324000" algn="l" defTabSz="584170" rtl="0" eaLnBrk="1" fontAlgn="auto" latinLnBrk="0" hangingPunct="1">
              <a:lnSpc>
                <a:spcPct val="110000"/>
              </a:lnSpc>
              <a:spcBef>
                <a:spcPts val="0"/>
              </a:spcBef>
              <a:spcAft>
                <a:spcPts val="0"/>
              </a:spcAft>
              <a:buClr>
                <a:srgbClr val="894E11"/>
              </a:buClr>
              <a:buSzPct val="100000"/>
              <a:buFont typeface="Systemtypsnitt normalt"/>
              <a:buChar char="–"/>
              <a:tabLst/>
              <a:defRPr/>
            </a:pPr>
            <a:r>
              <a:rPr kumimoji="0" lang="en-GB" sz="3000" b="0" i="0" u="none" strike="noStrike" kern="0" cap="none" spc="0" normalizeH="0" baseline="0" noProof="0" dirty="0">
                <a:ln>
                  <a:noFill/>
                </a:ln>
                <a:solidFill>
                  <a:srgbClr val="000000"/>
                </a:solidFill>
                <a:effectLst/>
                <a:uLnTx/>
                <a:uFillTx/>
                <a:latin typeface="Arial"/>
                <a:cs typeface="Arial"/>
                <a:sym typeface="Helvetica Light"/>
              </a:rPr>
              <a:t>List level 4</a:t>
            </a:r>
          </a:p>
          <a:p>
            <a:pPr marL="1800000" marR="0" lvl="4" indent="-324000" algn="l" defTabSz="584170" rtl="0" eaLnBrk="1" fontAlgn="auto" latinLnBrk="0" hangingPunct="1">
              <a:lnSpc>
                <a:spcPct val="110000"/>
              </a:lnSpc>
              <a:spcBef>
                <a:spcPts val="0"/>
              </a:spcBef>
              <a:spcAft>
                <a:spcPts val="0"/>
              </a:spcAft>
              <a:buClr>
                <a:srgbClr val="894E11"/>
              </a:buClr>
              <a:buSzPct val="100000"/>
              <a:buFont typeface="Systemtypsnitt normalt"/>
              <a:buChar char="–"/>
              <a:tabLst/>
              <a:defRPr/>
            </a:pPr>
            <a:r>
              <a:rPr kumimoji="0" lang="en-GB" sz="3000" b="0" i="0" u="none" strike="noStrike" kern="0" cap="none" spc="0" normalizeH="0" baseline="0" noProof="0" dirty="0">
                <a:ln>
                  <a:noFill/>
                </a:ln>
                <a:solidFill>
                  <a:srgbClr val="000000"/>
                </a:solidFill>
                <a:effectLst/>
                <a:uLnTx/>
                <a:uFillTx/>
                <a:latin typeface="Arial"/>
                <a:cs typeface="Arial"/>
                <a:sym typeface="Helvetica Light"/>
              </a:rPr>
              <a:t>List level 5</a:t>
            </a:r>
          </a:p>
          <a:p>
            <a:pPr marL="2160000" marR="0" lvl="5" indent="-324000" algn="l" defTabSz="584170" rtl="0" eaLnBrk="1" fontAlgn="auto" latinLnBrk="0" hangingPunct="1">
              <a:lnSpc>
                <a:spcPct val="100000"/>
              </a:lnSpc>
              <a:spcBef>
                <a:spcPts val="0"/>
              </a:spcBef>
              <a:spcAft>
                <a:spcPts val="0"/>
              </a:spcAft>
              <a:buClr>
                <a:srgbClr val="894E11"/>
              </a:buClr>
              <a:buSzPct val="100000"/>
              <a:buFont typeface="Systemtypsnitt normalt"/>
              <a:buChar char="–"/>
              <a:tabLst/>
              <a:defRPr/>
            </a:pPr>
            <a:r>
              <a:rPr kumimoji="0" lang="en-GB" sz="3000" b="0" i="0" u="none" strike="noStrike" kern="0" cap="none" spc="0" normalizeH="0" baseline="0" noProof="0" dirty="0">
                <a:ln>
                  <a:noFill/>
                </a:ln>
                <a:solidFill>
                  <a:srgbClr val="000000"/>
                </a:solidFill>
                <a:effectLst/>
                <a:uLnTx/>
                <a:uFillTx/>
                <a:latin typeface="Arial"/>
                <a:cs typeface="Arial"/>
                <a:sym typeface="Helvetica Light"/>
              </a:rPr>
              <a:t>List level </a:t>
            </a:r>
            <a:r>
              <a:rPr kumimoji="0" lang="en-GB" sz="3000" b="0" i="0" u="none" strike="noStrike" kern="0" cap="none" spc="0" normalizeH="0" baseline="0" noProof="0" dirty="0">
                <a:ln>
                  <a:noFill/>
                </a:ln>
                <a:solidFill>
                  <a:srgbClr val="000000"/>
                </a:solidFill>
                <a:effectLst/>
                <a:uLnTx/>
                <a:uFillTx/>
                <a:latin typeface="Arial" charset="0"/>
                <a:cs typeface="Arial" charset="0"/>
                <a:sym typeface="Helvetica Light"/>
              </a:rPr>
              <a:t>6</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 text box">
    <p:spTree>
      <p:nvGrpSpPr>
        <p:cNvPr id="1" name=""/>
        <p:cNvGrpSpPr/>
        <p:nvPr/>
      </p:nvGrpSpPr>
      <p:grpSpPr>
        <a:xfrm>
          <a:off x="0" y="0"/>
          <a:ext cx="0" cy="0"/>
          <a:chOff x="0" y="0"/>
          <a:chExt cx="0" cy="0"/>
        </a:xfrm>
      </p:grpSpPr>
      <p:sp>
        <p:nvSpPr>
          <p:cNvPr id="4" name="Platshållare för bild 3"/>
          <p:cNvSpPr>
            <a:spLocks noGrp="1"/>
          </p:cNvSpPr>
          <p:nvPr>
            <p:ph type="pic" sz="quarter" idx="10" hasCustomPrompt="1"/>
          </p:nvPr>
        </p:nvSpPr>
        <p:spPr>
          <a:xfrm>
            <a:off x="292100" y="285750"/>
            <a:ext cx="16749697" cy="9182100"/>
          </a:xfrm>
          <a:solidFill>
            <a:schemeClr val="bg2"/>
          </a:solidFill>
        </p:spPr>
        <p:txBody>
          <a:bodyPr vert="horz"/>
          <a:lstStyle/>
          <a:p>
            <a:r>
              <a:rPr lang="en-GB" noProof="0"/>
              <a:t>Click the icon to add an image.</a:t>
            </a:r>
          </a:p>
        </p:txBody>
      </p:sp>
      <p:sp>
        <p:nvSpPr>
          <p:cNvPr id="2" name="Rubrik 1">
            <a:extLst>
              <a:ext uri="{FF2B5EF4-FFF2-40B4-BE49-F238E27FC236}">
                <a16:creationId xmlns:a16="http://schemas.microsoft.com/office/drawing/2014/main" id="{B5FA9E7B-1983-194D-BB18-D43CC20A3BBB}"/>
              </a:ext>
            </a:extLst>
          </p:cNvPr>
          <p:cNvSpPr>
            <a:spLocks noGrp="1"/>
          </p:cNvSpPr>
          <p:nvPr>
            <p:ph type="title" hasCustomPrompt="1"/>
          </p:nvPr>
        </p:nvSpPr>
        <p:spPr>
          <a:xfrm>
            <a:off x="8583347" y="6566626"/>
            <a:ext cx="8756917" cy="2178911"/>
          </a:xfrm>
          <a:solidFill>
            <a:srgbClr val="FFFFFF"/>
          </a:solidFill>
        </p:spPr>
        <p:txBody>
          <a:bodyPr wrap="square" lIns="720000" tIns="503998" rIns="540000" bIns="648000">
            <a:spAutoFit/>
          </a:bodyPr>
          <a:lstStyle>
            <a:lvl1pPr>
              <a:defRPr sz="3300" baseline="0"/>
            </a:lvl1pPr>
          </a:lstStyle>
          <a:p>
            <a:r>
              <a:rPr lang="en-GB" noProof="0"/>
              <a:t>Message statement of maximum three to four lines here.</a:t>
            </a:r>
          </a:p>
        </p:txBody>
      </p:sp>
    </p:spTree>
    <p:extLst>
      <p:ext uri="{BB962C8B-B14F-4D97-AF65-F5344CB8AC3E}">
        <p14:creationId xmlns:p14="http://schemas.microsoft.com/office/powerpoint/2010/main" val="381464354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 text box 2">
    <p:spTree>
      <p:nvGrpSpPr>
        <p:cNvPr id="1" name=""/>
        <p:cNvGrpSpPr/>
        <p:nvPr/>
      </p:nvGrpSpPr>
      <p:grpSpPr>
        <a:xfrm>
          <a:off x="0" y="0"/>
          <a:ext cx="0" cy="0"/>
          <a:chOff x="0" y="0"/>
          <a:chExt cx="0" cy="0"/>
        </a:xfrm>
      </p:grpSpPr>
      <p:sp>
        <p:nvSpPr>
          <p:cNvPr id="4" name="Platshållare för bild 3"/>
          <p:cNvSpPr>
            <a:spLocks noGrp="1"/>
          </p:cNvSpPr>
          <p:nvPr>
            <p:ph type="pic" sz="quarter" idx="10" hasCustomPrompt="1"/>
          </p:nvPr>
        </p:nvSpPr>
        <p:spPr>
          <a:xfrm>
            <a:off x="292100" y="285750"/>
            <a:ext cx="16749697" cy="9182100"/>
          </a:xfrm>
          <a:solidFill>
            <a:schemeClr val="bg2"/>
          </a:solidFill>
        </p:spPr>
        <p:txBody>
          <a:bodyPr vert="horz"/>
          <a:lstStyle/>
          <a:p>
            <a:r>
              <a:rPr lang="en-GB" noProof="0"/>
              <a:t>Click the icon to add an image.</a:t>
            </a:r>
          </a:p>
        </p:txBody>
      </p:sp>
      <p:sp>
        <p:nvSpPr>
          <p:cNvPr id="5" name="Rubrik 1">
            <a:extLst>
              <a:ext uri="{FF2B5EF4-FFF2-40B4-BE49-F238E27FC236}">
                <a16:creationId xmlns:a16="http://schemas.microsoft.com/office/drawing/2014/main" id="{C803A00A-CA16-A34C-B574-FC6E15FC7EB8}"/>
              </a:ext>
            </a:extLst>
          </p:cNvPr>
          <p:cNvSpPr>
            <a:spLocks noGrp="1"/>
          </p:cNvSpPr>
          <p:nvPr>
            <p:ph type="title" hasCustomPrompt="1"/>
          </p:nvPr>
        </p:nvSpPr>
        <p:spPr>
          <a:xfrm>
            <a:off x="11193275" y="6058795"/>
            <a:ext cx="6146989" cy="2686743"/>
          </a:xfrm>
          <a:solidFill>
            <a:srgbClr val="FFFFFF"/>
          </a:solidFill>
        </p:spPr>
        <p:txBody>
          <a:bodyPr wrap="square" lIns="720000" tIns="503999" rIns="540000" bIns="648000">
            <a:spAutoFit/>
          </a:bodyPr>
          <a:lstStyle>
            <a:lvl1pPr>
              <a:defRPr sz="3300" baseline="0"/>
            </a:lvl1pPr>
          </a:lstStyle>
          <a:p>
            <a:r>
              <a:rPr lang="en-GB" noProof="0"/>
              <a:t>Message statement of maximum two to three lines here.</a:t>
            </a:r>
          </a:p>
        </p:txBody>
      </p:sp>
    </p:spTree>
    <p:extLst>
      <p:ext uri="{BB962C8B-B14F-4D97-AF65-F5344CB8AC3E}">
        <p14:creationId xmlns:p14="http://schemas.microsoft.com/office/powerpoint/2010/main" val="10410389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essage or quote">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55DDD544-71D1-EF4D-A531-A4C37A488D69}"/>
              </a:ext>
            </a:extLst>
          </p:cNvPr>
          <p:cNvSpPr/>
          <p:nvPr userDrawn="1"/>
        </p:nvSpPr>
        <p:spPr>
          <a:xfrm>
            <a:off x="292100" y="285751"/>
            <a:ext cx="16751812" cy="9182100"/>
          </a:xfrm>
          <a:prstGeom prst="rect">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400" b="0" i="0" u="none" strike="noStrike" cap="none" spc="0" normalizeH="0" baseline="0" noProof="0">
              <a:ln>
                <a:noFill/>
              </a:ln>
              <a:solidFill>
                <a:srgbClr val="FFFFFF"/>
              </a:solidFill>
              <a:effectLst/>
              <a:uFillTx/>
              <a:latin typeface="+mn-lt"/>
              <a:ea typeface="+mn-ea"/>
              <a:cs typeface="+mn-cs"/>
              <a:sym typeface="Helvetica Light"/>
            </a:endParaRPr>
          </a:p>
        </p:txBody>
      </p:sp>
      <p:sp>
        <p:nvSpPr>
          <p:cNvPr id="13" name="Rubrik 12"/>
          <p:cNvSpPr>
            <a:spLocks noGrp="1"/>
          </p:cNvSpPr>
          <p:nvPr>
            <p:ph type="title" hasCustomPrompt="1"/>
          </p:nvPr>
        </p:nvSpPr>
        <p:spPr>
          <a:xfrm>
            <a:off x="2000894" y="3419252"/>
            <a:ext cx="13334223" cy="1702623"/>
          </a:xfrm>
        </p:spPr>
        <p:txBody>
          <a:bodyPr vert="horz" wrap="square" bIns="50400" anchor="ctr">
            <a:spAutoFit/>
          </a:bodyPr>
          <a:lstStyle>
            <a:lvl1pPr algn="ctr">
              <a:defRPr sz="5200" spc="50" baseline="0">
                <a:solidFill>
                  <a:schemeClr val="bg1"/>
                </a:solidFill>
              </a:defRPr>
            </a:lvl1pPr>
          </a:lstStyle>
          <a:p>
            <a:r>
              <a:rPr lang="en-GB" noProof="0"/>
              <a:t>Use this template for a message or quote. </a:t>
            </a:r>
            <a:br>
              <a:rPr lang="en-GB" noProof="0"/>
            </a:br>
            <a:r>
              <a:rPr lang="en-GB" noProof="0"/>
              <a:t>Can be several lines long.</a:t>
            </a:r>
          </a:p>
        </p:txBody>
      </p:sp>
      <p:sp>
        <p:nvSpPr>
          <p:cNvPr id="5" name="Platshållare för text 4">
            <a:extLst>
              <a:ext uri="{FF2B5EF4-FFF2-40B4-BE49-F238E27FC236}">
                <a16:creationId xmlns:a16="http://schemas.microsoft.com/office/drawing/2014/main" id="{BDAFBF50-FE26-3944-B3CC-F66DD0F74BF4}"/>
              </a:ext>
            </a:extLst>
          </p:cNvPr>
          <p:cNvSpPr>
            <a:spLocks noGrp="1"/>
          </p:cNvSpPr>
          <p:nvPr>
            <p:ph type="body" sz="quarter" idx="10" hasCustomPrompt="1"/>
          </p:nvPr>
        </p:nvSpPr>
        <p:spPr>
          <a:xfrm>
            <a:off x="2222675" y="8765102"/>
            <a:ext cx="12890678" cy="414851"/>
          </a:xfrm>
          <a:noFill/>
        </p:spPr>
        <p:txBody>
          <a:bodyPr anchor="b">
            <a:spAutoFit/>
          </a:bodyPr>
          <a:lstStyle>
            <a:lvl1pPr algn="ctr">
              <a:buNone/>
              <a:defRPr sz="2000" cap="none" spc="0" baseline="0">
                <a:solidFill>
                  <a:schemeClr val="tx2"/>
                </a:solidFill>
              </a:defRPr>
            </a:lvl1pPr>
          </a:lstStyle>
          <a:p>
            <a:pPr lvl="0"/>
            <a:r>
              <a:rPr lang="en-GB" noProof="0"/>
              <a:t>Enter source etc. here </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55DDD544-71D1-EF4D-A531-A4C37A488D69}"/>
              </a:ext>
            </a:extLst>
          </p:cNvPr>
          <p:cNvSpPr/>
          <p:nvPr userDrawn="1"/>
        </p:nvSpPr>
        <p:spPr>
          <a:xfrm>
            <a:off x="292100" y="285751"/>
            <a:ext cx="16751812" cy="9182100"/>
          </a:xfrm>
          <a:prstGeom prst="rect">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400" b="0" i="0" u="none" strike="noStrike" cap="none" spc="0" normalizeH="0" baseline="0" noProof="0">
              <a:ln>
                <a:noFill/>
              </a:ln>
              <a:solidFill>
                <a:srgbClr val="FFFFFF"/>
              </a:solidFill>
              <a:effectLst/>
              <a:uFillTx/>
              <a:latin typeface="+mn-lt"/>
              <a:ea typeface="+mn-ea"/>
              <a:cs typeface="+mn-cs"/>
              <a:sym typeface="Helvetica Light"/>
            </a:endParaRPr>
          </a:p>
        </p:txBody>
      </p:sp>
      <p:sp>
        <p:nvSpPr>
          <p:cNvPr id="13" name="Rubrik 12"/>
          <p:cNvSpPr>
            <a:spLocks noGrp="1"/>
          </p:cNvSpPr>
          <p:nvPr>
            <p:ph type="title" hasCustomPrompt="1"/>
          </p:nvPr>
        </p:nvSpPr>
        <p:spPr>
          <a:xfrm>
            <a:off x="4391411" y="3419252"/>
            <a:ext cx="10797789" cy="1702623"/>
          </a:xfrm>
        </p:spPr>
        <p:txBody>
          <a:bodyPr vert="horz" wrap="square" bIns="50400" anchor="ctr">
            <a:spAutoFit/>
          </a:bodyPr>
          <a:lstStyle>
            <a:lvl1pPr algn="l">
              <a:defRPr sz="5200" baseline="0">
                <a:solidFill>
                  <a:schemeClr val="bg1"/>
                </a:solidFill>
              </a:defRPr>
            </a:lvl1pPr>
          </a:lstStyle>
          <a:p>
            <a:r>
              <a:rPr lang="en-GB" noProof="0"/>
              <a:t>Text with quotation mark. Max two to three lines.</a:t>
            </a:r>
          </a:p>
        </p:txBody>
      </p:sp>
      <p:sp>
        <p:nvSpPr>
          <p:cNvPr id="5" name="Platshållare för text 4">
            <a:extLst>
              <a:ext uri="{FF2B5EF4-FFF2-40B4-BE49-F238E27FC236}">
                <a16:creationId xmlns:a16="http://schemas.microsoft.com/office/drawing/2014/main" id="{BDAFBF50-FE26-3944-B3CC-F66DD0F74BF4}"/>
              </a:ext>
            </a:extLst>
          </p:cNvPr>
          <p:cNvSpPr>
            <a:spLocks noGrp="1"/>
          </p:cNvSpPr>
          <p:nvPr>
            <p:ph type="body" sz="quarter" idx="10" hasCustomPrompt="1"/>
          </p:nvPr>
        </p:nvSpPr>
        <p:spPr>
          <a:xfrm>
            <a:off x="2222675" y="8765102"/>
            <a:ext cx="12890678" cy="414851"/>
          </a:xfrm>
          <a:noFill/>
        </p:spPr>
        <p:txBody>
          <a:bodyPr anchor="b">
            <a:spAutoFit/>
          </a:bodyPr>
          <a:lstStyle>
            <a:lvl1pPr algn="ctr">
              <a:buNone/>
              <a:defRPr sz="2000" cap="none" spc="0" baseline="0">
                <a:solidFill>
                  <a:schemeClr val="tx2"/>
                </a:solidFill>
              </a:defRPr>
            </a:lvl1pPr>
          </a:lstStyle>
          <a:p>
            <a:pPr lvl="0"/>
            <a:r>
              <a:rPr lang="en-GB" noProof="0"/>
              <a:t>Enter source etc. here </a:t>
            </a:r>
          </a:p>
        </p:txBody>
      </p:sp>
    </p:spTree>
    <p:extLst>
      <p:ext uri="{BB962C8B-B14F-4D97-AF65-F5344CB8AC3E}">
        <p14:creationId xmlns:p14="http://schemas.microsoft.com/office/powerpoint/2010/main" val="83426381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lage">
    <p:spTree>
      <p:nvGrpSpPr>
        <p:cNvPr id="1" name=""/>
        <p:cNvGrpSpPr/>
        <p:nvPr/>
      </p:nvGrpSpPr>
      <p:grpSpPr>
        <a:xfrm>
          <a:off x="0" y="0"/>
          <a:ext cx="0" cy="0"/>
          <a:chOff x="0" y="0"/>
          <a:chExt cx="0" cy="0"/>
        </a:xfrm>
      </p:grpSpPr>
      <p:sp>
        <p:nvSpPr>
          <p:cNvPr id="10" name="Rubrik 1">
            <a:extLst>
              <a:ext uri="{FF2B5EF4-FFF2-40B4-BE49-F238E27FC236}">
                <a16:creationId xmlns:a16="http://schemas.microsoft.com/office/drawing/2014/main" id="{9661A548-F3F2-B644-A89B-2D29886A9EA4}"/>
              </a:ext>
            </a:extLst>
          </p:cNvPr>
          <p:cNvSpPr>
            <a:spLocks noGrp="1"/>
          </p:cNvSpPr>
          <p:nvPr>
            <p:ph type="title" hasCustomPrompt="1"/>
          </p:nvPr>
        </p:nvSpPr>
        <p:spPr>
          <a:xfrm>
            <a:off x="292109" y="-655252"/>
            <a:ext cx="12480381" cy="430887"/>
          </a:xfrm>
        </p:spPr>
        <p:txBody>
          <a:bodyPr lIns="0" tIns="0" rIns="0" bIns="0">
            <a:spAutoFit/>
          </a:bodyPr>
          <a:lstStyle>
            <a:lvl1pPr>
              <a:defRPr sz="2800"/>
            </a:lvl1pPr>
          </a:lstStyle>
          <a:p>
            <a:r>
              <a:rPr lang="en-GB" noProof="0" dirty="0"/>
              <a:t>Add title</a:t>
            </a:r>
          </a:p>
        </p:txBody>
      </p:sp>
      <p:sp>
        <p:nvSpPr>
          <p:cNvPr id="8" name="Platshållare för bild 3"/>
          <p:cNvSpPr>
            <a:spLocks noGrp="1"/>
          </p:cNvSpPr>
          <p:nvPr>
            <p:ph type="pic" sz="quarter" idx="11" hasCustomPrompt="1"/>
          </p:nvPr>
        </p:nvSpPr>
        <p:spPr>
          <a:xfrm>
            <a:off x="292110" y="285750"/>
            <a:ext cx="5581821" cy="4591051"/>
          </a:xfrm>
        </p:spPr>
        <p:txBody>
          <a:bodyPr vert="horz"/>
          <a:lstStyle/>
          <a:p>
            <a:r>
              <a:rPr lang="en-GB" noProof="0"/>
              <a:t>Click the icon to add an image.</a:t>
            </a:r>
          </a:p>
        </p:txBody>
      </p:sp>
      <p:sp>
        <p:nvSpPr>
          <p:cNvPr id="4" name="Platshållare för bild 3"/>
          <p:cNvSpPr>
            <a:spLocks noGrp="1"/>
          </p:cNvSpPr>
          <p:nvPr>
            <p:ph type="pic" sz="quarter" idx="10" hasCustomPrompt="1"/>
          </p:nvPr>
        </p:nvSpPr>
        <p:spPr>
          <a:xfrm>
            <a:off x="5873931" y="285750"/>
            <a:ext cx="5583937" cy="4591051"/>
          </a:xfrm>
        </p:spPr>
        <p:txBody>
          <a:bodyPr vert="horz"/>
          <a:lstStyle/>
          <a:p>
            <a:r>
              <a:rPr lang="en-GB" noProof="0"/>
              <a:t>Click the icon to add an image.</a:t>
            </a:r>
          </a:p>
        </p:txBody>
      </p:sp>
      <p:sp>
        <p:nvSpPr>
          <p:cNvPr id="9" name="Platshållare för bild 3"/>
          <p:cNvSpPr>
            <a:spLocks noGrp="1"/>
          </p:cNvSpPr>
          <p:nvPr>
            <p:ph type="pic" sz="quarter" idx="12" hasCustomPrompt="1"/>
          </p:nvPr>
        </p:nvSpPr>
        <p:spPr>
          <a:xfrm>
            <a:off x="11457867" y="285750"/>
            <a:ext cx="5583937" cy="4591051"/>
          </a:xfrm>
        </p:spPr>
        <p:txBody>
          <a:bodyPr vert="horz"/>
          <a:lstStyle/>
          <a:p>
            <a:r>
              <a:rPr lang="en-GB" noProof="0"/>
              <a:t>Click the icon to add an image.</a:t>
            </a:r>
          </a:p>
        </p:txBody>
      </p:sp>
      <p:sp>
        <p:nvSpPr>
          <p:cNvPr id="6" name="Platshållare för bild 3"/>
          <p:cNvSpPr>
            <a:spLocks noGrp="1"/>
          </p:cNvSpPr>
          <p:nvPr>
            <p:ph type="pic" sz="quarter" idx="14" hasCustomPrompt="1"/>
          </p:nvPr>
        </p:nvSpPr>
        <p:spPr>
          <a:xfrm>
            <a:off x="292110" y="4876800"/>
            <a:ext cx="5581821" cy="4591050"/>
          </a:xfrm>
        </p:spPr>
        <p:txBody>
          <a:bodyPr vert="horz"/>
          <a:lstStyle/>
          <a:p>
            <a:r>
              <a:rPr lang="en-GB" noProof="0"/>
              <a:t>Click the icon to add an image.</a:t>
            </a:r>
          </a:p>
        </p:txBody>
      </p:sp>
      <p:sp>
        <p:nvSpPr>
          <p:cNvPr id="5" name="Platshållare för bild 3"/>
          <p:cNvSpPr>
            <a:spLocks noGrp="1"/>
          </p:cNvSpPr>
          <p:nvPr>
            <p:ph type="pic" sz="quarter" idx="13" hasCustomPrompt="1"/>
          </p:nvPr>
        </p:nvSpPr>
        <p:spPr>
          <a:xfrm>
            <a:off x="5873931" y="4876800"/>
            <a:ext cx="5583937" cy="4591050"/>
          </a:xfrm>
        </p:spPr>
        <p:txBody>
          <a:bodyPr vert="horz"/>
          <a:lstStyle/>
          <a:p>
            <a:r>
              <a:rPr lang="en-GB" noProof="0"/>
              <a:t>Click the icon to add an image.</a:t>
            </a:r>
          </a:p>
        </p:txBody>
      </p:sp>
      <p:sp>
        <p:nvSpPr>
          <p:cNvPr id="7" name="Platshållare för bild 3"/>
          <p:cNvSpPr>
            <a:spLocks noGrp="1"/>
          </p:cNvSpPr>
          <p:nvPr>
            <p:ph type="pic" sz="quarter" idx="15" hasCustomPrompt="1"/>
          </p:nvPr>
        </p:nvSpPr>
        <p:spPr>
          <a:xfrm>
            <a:off x="11457867" y="4876800"/>
            <a:ext cx="5583937" cy="4591050"/>
          </a:xfrm>
        </p:spPr>
        <p:txBody>
          <a:bodyPr vert="horz"/>
          <a:lstStyle/>
          <a:p>
            <a:r>
              <a:rPr lang="en-GB" noProof="0"/>
              <a:t>Click the icon to add an image.</a:t>
            </a:r>
          </a:p>
        </p:txBody>
      </p:sp>
    </p:spTree>
    <p:extLst>
      <p:ext uri="{BB962C8B-B14F-4D97-AF65-F5344CB8AC3E}">
        <p14:creationId xmlns:p14="http://schemas.microsoft.com/office/powerpoint/2010/main" val="30317515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Healing the Earth">
    <p:spTree>
      <p:nvGrpSpPr>
        <p:cNvPr id="1" name=""/>
        <p:cNvGrpSpPr/>
        <p:nvPr/>
      </p:nvGrpSpPr>
      <p:grpSpPr>
        <a:xfrm>
          <a:off x="0" y="0"/>
          <a:ext cx="0" cy="0"/>
          <a:chOff x="0" y="0"/>
          <a:chExt cx="0" cy="0"/>
        </a:xfrm>
      </p:grpSpPr>
      <p:pic>
        <p:nvPicPr>
          <p:cNvPr id="7" name="Bildobjekt 6" descr="Student on LTH campus. Photo.">
            <a:extLst>
              <a:ext uri="{FF2B5EF4-FFF2-40B4-BE49-F238E27FC236}">
                <a16:creationId xmlns:a16="http://schemas.microsoft.com/office/drawing/2014/main" id="{DA785EA4-4A05-4704-9233-8E7E211E55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8" t="-17" r="186" b="18004"/>
          <a:stretch/>
        </p:blipFill>
        <p:spPr>
          <a:xfrm>
            <a:off x="294481" y="276493"/>
            <a:ext cx="16751300" cy="9191357"/>
          </a:xfrm>
          <a:prstGeom prst="rect">
            <a:avLst/>
          </a:prstGeom>
        </p:spPr>
      </p:pic>
      <p:sp>
        <p:nvSpPr>
          <p:cNvPr id="9" name="Rektangel med rundade hörn 8">
            <a:extLst>
              <a:ext uri="{FF2B5EF4-FFF2-40B4-BE49-F238E27FC236}">
                <a16:creationId xmlns:a16="http://schemas.microsoft.com/office/drawing/2014/main" id="{B3F79363-AE35-48D9-977C-A737431FE859}"/>
              </a:ext>
              <a:ext uri="{C183D7F6-B498-43B3-948B-1728B52AA6E4}">
                <adec:decorative xmlns:adec="http://schemas.microsoft.com/office/drawing/2017/decorative" val="1"/>
              </a:ext>
            </a:extLst>
          </p:cNvPr>
          <p:cNvSpPr/>
          <p:nvPr userDrawn="1"/>
        </p:nvSpPr>
        <p:spPr>
          <a:xfrm>
            <a:off x="1344864" y="1876867"/>
            <a:ext cx="7583236" cy="4003233"/>
          </a:xfrm>
          <a:prstGeom prst="roundRect">
            <a:avLst/>
          </a:prstGeom>
          <a:solidFill>
            <a:srgbClr val="000000">
              <a:alpha val="34000"/>
            </a:srgbClr>
          </a:solidFill>
          <a:ln w="12700" cap="flat">
            <a:noFill/>
            <a:miter lim="400000"/>
          </a:ln>
          <a:effectLst>
            <a:softEdge rad="5969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sv-SE"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Rubrik 14">
            <a:extLst>
              <a:ext uri="{FF2B5EF4-FFF2-40B4-BE49-F238E27FC236}">
                <a16:creationId xmlns:a16="http://schemas.microsoft.com/office/drawing/2014/main" id="{1851F5D8-3758-B646-9B21-92D648857699}"/>
              </a:ext>
            </a:extLst>
          </p:cNvPr>
          <p:cNvSpPr>
            <a:spLocks noGrp="1"/>
          </p:cNvSpPr>
          <p:nvPr>
            <p:ph type="title" hasCustomPrompt="1"/>
          </p:nvPr>
        </p:nvSpPr>
        <p:spPr>
          <a:xfrm>
            <a:off x="2295133" y="3861138"/>
            <a:ext cx="7800300" cy="1015663"/>
          </a:xfrm>
        </p:spPr>
        <p:txBody>
          <a:bodyPr wrap="square" lIns="0" tIns="0" rIns="0" bIns="0" anchor="b" anchorCtr="0">
            <a:spAutoFit/>
          </a:bodyPr>
          <a:lstStyle>
            <a:lvl1pPr>
              <a:defRPr sz="6600">
                <a:solidFill>
                  <a:schemeClr val="bg1"/>
                </a:solidFill>
              </a:defRPr>
            </a:lvl1pPr>
          </a:lstStyle>
          <a:p>
            <a:r>
              <a:rPr lang="en-GB" noProof="0" dirty="0"/>
              <a:t>Title, max two lines</a:t>
            </a:r>
          </a:p>
        </p:txBody>
      </p:sp>
      <p:sp>
        <p:nvSpPr>
          <p:cNvPr id="8" name="Platshållare för text 7"/>
          <p:cNvSpPr>
            <a:spLocks noGrp="1"/>
          </p:cNvSpPr>
          <p:nvPr>
            <p:ph type="body" sz="quarter" idx="10" hasCustomPrompt="1"/>
          </p:nvPr>
        </p:nvSpPr>
        <p:spPr>
          <a:xfrm>
            <a:off x="2285555" y="5117737"/>
            <a:ext cx="8044079" cy="414916"/>
          </a:xfrm>
        </p:spPr>
        <p:txBody>
          <a:bodyPr vert="horz" wrap="square">
            <a:spAutoFit/>
          </a:bodyPr>
          <a:lstStyle>
            <a:lvl1pPr marL="0" indent="0">
              <a:buNone/>
              <a:defRPr sz="2000" b="1" kern="1200" cap="all" spc="150" baseline="0">
                <a:solidFill>
                  <a:schemeClr val="bg1"/>
                </a:solidFill>
              </a:defRPr>
            </a:lvl1pPr>
          </a:lstStyle>
          <a:p>
            <a:pPr lvl="0"/>
            <a:r>
              <a:rPr lang="en-GB" noProof="0" dirty="0"/>
              <a:t>Name, affiliation etc</a:t>
            </a:r>
          </a:p>
        </p:txBody>
      </p:sp>
      <p:sp>
        <p:nvSpPr>
          <p:cNvPr id="11" name="Rektangel 10">
            <a:extLst>
              <a:ext uri="{FF2B5EF4-FFF2-40B4-BE49-F238E27FC236}">
                <a16:creationId xmlns:a16="http://schemas.microsoft.com/office/drawing/2014/main" id="{08C97BC2-5D93-401C-AEF2-AA2A9E66DA01}"/>
              </a:ext>
            </a:extLst>
          </p:cNvPr>
          <p:cNvSpPr/>
          <p:nvPr userDrawn="1"/>
        </p:nvSpPr>
        <p:spPr>
          <a:xfrm>
            <a:off x="659444" y="7990794"/>
            <a:ext cx="3747456" cy="12105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err="1">
                <a:ln>
                  <a:noFill/>
                </a:ln>
                <a:solidFill>
                  <a:schemeClr val="tx1"/>
                </a:solidFill>
                <a:effectLst/>
                <a:uFillTx/>
                <a:latin typeface="+mn-lt"/>
                <a:ea typeface="+mn-ea"/>
                <a:cs typeface="+mn-cs"/>
                <a:sym typeface="Helvetica Light"/>
              </a:rPr>
              <a:t>Title</a:t>
            </a:r>
            <a:endParaRPr kumimoji="0" lang="sv-SE" sz="2400" b="0" i="0" u="none" strike="noStrike" cap="none" spc="0" normalizeH="0" baseline="0" dirty="0">
              <a:ln>
                <a:noFill/>
              </a:ln>
              <a:solidFill>
                <a:schemeClr val="tx1"/>
              </a:solidFill>
              <a:effectLst/>
              <a:uFillTx/>
              <a:latin typeface="+mn-lt"/>
              <a:ea typeface="+mn-ea"/>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err="1">
                <a:ln>
                  <a:noFill/>
                </a:ln>
                <a:solidFill>
                  <a:schemeClr val="tx1"/>
                </a:solidFill>
                <a:effectLst/>
                <a:uFillTx/>
                <a:latin typeface="+mn-lt"/>
                <a:ea typeface="+mn-ea"/>
                <a:cs typeface="+mn-cs"/>
                <a:sym typeface="Helvetica Light"/>
              </a:rPr>
              <a:t>Your</a:t>
            </a:r>
            <a:r>
              <a:rPr kumimoji="0" lang="sv-SE" sz="2400" b="0" i="0" u="none" strike="noStrike" cap="none" spc="0" normalizeH="0" baseline="0" dirty="0">
                <a:ln>
                  <a:noFill/>
                </a:ln>
                <a:solidFill>
                  <a:schemeClr val="tx1"/>
                </a:solidFill>
                <a:effectLst/>
                <a:uFillTx/>
                <a:latin typeface="+mn-lt"/>
                <a:ea typeface="+mn-ea"/>
                <a:cs typeface="+mn-cs"/>
                <a:sym typeface="Helvetica Light"/>
              </a:rPr>
              <a:t> </a:t>
            </a:r>
            <a:r>
              <a:rPr kumimoji="0" lang="sv-SE" sz="2400" b="0" i="0" u="none" strike="noStrike" cap="none" spc="0" normalizeH="0" baseline="0" dirty="0" err="1">
                <a:ln>
                  <a:noFill/>
                </a:ln>
                <a:solidFill>
                  <a:schemeClr val="tx1"/>
                </a:solidFill>
                <a:effectLst/>
                <a:uFillTx/>
                <a:latin typeface="+mn-lt"/>
                <a:ea typeface="+mn-ea"/>
                <a:cs typeface="+mn-cs"/>
                <a:sym typeface="Helvetica Light"/>
              </a:rPr>
              <a:t>name</a:t>
            </a:r>
            <a:endParaRPr kumimoji="0" lang="sv-SE" sz="2400" b="0" i="0" u="none" strike="noStrike" cap="none" spc="0" normalizeH="0" baseline="0" dirty="0">
              <a:ln>
                <a:noFill/>
              </a:ln>
              <a:solidFill>
                <a:schemeClr val="tx1"/>
              </a:solidFill>
              <a:effectLst/>
              <a:uFillTx/>
              <a:latin typeface="+mn-lt"/>
              <a:ea typeface="+mn-ea"/>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a:ln>
                  <a:noFill/>
                </a:ln>
                <a:solidFill>
                  <a:schemeClr val="tx1"/>
                </a:solidFill>
                <a:effectLst/>
                <a:uFillTx/>
                <a:latin typeface="+mn-lt"/>
                <a:ea typeface="+mn-ea"/>
                <a:cs typeface="+mn-cs"/>
                <a:sym typeface="Helvetica Light"/>
              </a:rPr>
              <a:t>Student at </a:t>
            </a:r>
            <a:r>
              <a:rPr kumimoji="0" lang="sv-SE" sz="2400" b="0" i="0" u="none" strike="noStrike" cap="none" spc="0" normalizeH="0" baseline="0" dirty="0" err="1">
                <a:ln>
                  <a:noFill/>
                </a:ln>
                <a:solidFill>
                  <a:schemeClr val="tx1"/>
                </a:solidFill>
                <a:effectLst/>
                <a:uFillTx/>
                <a:latin typeface="+mn-lt"/>
                <a:ea typeface="+mn-ea"/>
                <a:cs typeface="+mn-cs"/>
                <a:sym typeface="Helvetica Light"/>
              </a:rPr>
              <a:t>programme</a:t>
            </a:r>
            <a:r>
              <a:rPr kumimoji="0" lang="sv-SE" sz="2400" b="0" i="0" u="none" strike="noStrike" cap="none" spc="0" normalizeH="0" baseline="0" dirty="0">
                <a:ln>
                  <a:noFill/>
                </a:ln>
                <a:solidFill>
                  <a:schemeClr val="tx1"/>
                </a:solidFill>
                <a:effectLst/>
                <a:uFillTx/>
                <a:latin typeface="+mn-lt"/>
                <a:ea typeface="+mn-ea"/>
                <a:cs typeface="+mn-cs"/>
                <a:sym typeface="Helvetica Light"/>
              </a:rPr>
              <a:t> x</a:t>
            </a:r>
          </a:p>
        </p:txBody>
      </p:sp>
      <p:pic>
        <p:nvPicPr>
          <p:cNvPr id="12" name="Bildobjekt 11" descr="LTH's logotype.">
            <a:extLst>
              <a:ext uri="{FF2B5EF4-FFF2-40B4-BE49-F238E27FC236}">
                <a16:creationId xmlns:a16="http://schemas.microsoft.com/office/drawing/2014/main" id="{2D65CCC0-43ED-40F1-9695-E97AA4D86D5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59444" y="464441"/>
            <a:ext cx="2894019" cy="1592292"/>
          </a:xfrm>
          <a:prstGeom prst="rect">
            <a:avLst/>
          </a:prstGeom>
        </p:spPr>
      </p:pic>
    </p:spTree>
    <p:extLst>
      <p:ext uri="{BB962C8B-B14F-4D97-AF65-F5344CB8AC3E}">
        <p14:creationId xmlns:p14="http://schemas.microsoft.com/office/powerpoint/2010/main" val="2927845145"/>
      </p:ext>
    </p:extLst>
  </p:cSld>
  <p:clrMapOvr>
    <a:masterClrMapping/>
  </p:clrMapOvr>
  <p:transition spd="med"/>
  <p:extLst>
    <p:ext uri="{DCECCB84-F9BA-43D5-87BE-67443E8EF086}">
      <p15:sldGuideLst xmlns:p15="http://schemas.microsoft.com/office/powerpoint/2012/main">
        <p15:guide id="1" orient="horz" pos="307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lage + text">
    <p:spTree>
      <p:nvGrpSpPr>
        <p:cNvPr id="1" name=""/>
        <p:cNvGrpSpPr/>
        <p:nvPr/>
      </p:nvGrpSpPr>
      <p:grpSpPr>
        <a:xfrm>
          <a:off x="0" y="0"/>
          <a:ext cx="0" cy="0"/>
          <a:chOff x="0" y="0"/>
          <a:chExt cx="0" cy="0"/>
        </a:xfrm>
      </p:grpSpPr>
      <p:sp>
        <p:nvSpPr>
          <p:cNvPr id="2" name="Rektangel 1">
            <a:extLst>
              <a:ext uri="{C183D7F6-B498-43B3-948B-1728B52AA6E4}">
                <adec:decorative xmlns:adec="http://schemas.microsoft.com/office/drawing/2017/decorative" val="1"/>
              </a:ext>
            </a:extLst>
          </p:cNvPr>
          <p:cNvSpPr/>
          <p:nvPr userDrawn="1"/>
        </p:nvSpPr>
        <p:spPr>
          <a:xfrm>
            <a:off x="5873929" y="4876800"/>
            <a:ext cx="5590284" cy="4591050"/>
          </a:xfrm>
          <a:prstGeom prst="rect">
            <a:avLst/>
          </a:prstGeom>
          <a:solidFill>
            <a:schemeClr val="accent6">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400" b="0" i="0" u="none" strike="noStrike" cap="none" spc="0" normalizeH="0" baseline="0" noProof="0">
              <a:ln>
                <a:noFill/>
              </a:ln>
              <a:solidFill>
                <a:srgbClr val="FFFFFF"/>
              </a:solidFill>
              <a:effectLst/>
              <a:uFillTx/>
              <a:latin typeface="+mn-lt"/>
              <a:ea typeface="+mn-ea"/>
              <a:cs typeface="+mn-cs"/>
              <a:sym typeface="Helvetica Light"/>
            </a:endParaRPr>
          </a:p>
        </p:txBody>
      </p:sp>
      <p:sp>
        <p:nvSpPr>
          <p:cNvPr id="3" name="Rubrik 2">
            <a:extLst>
              <a:ext uri="{FF2B5EF4-FFF2-40B4-BE49-F238E27FC236}">
                <a16:creationId xmlns:a16="http://schemas.microsoft.com/office/drawing/2014/main" id="{DF1F289B-D194-BC48-B117-1F722F39E6A1}"/>
              </a:ext>
            </a:extLst>
          </p:cNvPr>
          <p:cNvSpPr>
            <a:spLocks noGrp="1"/>
          </p:cNvSpPr>
          <p:nvPr>
            <p:ph type="title" hasCustomPrompt="1"/>
          </p:nvPr>
        </p:nvSpPr>
        <p:spPr>
          <a:xfrm>
            <a:off x="5892980" y="5786613"/>
            <a:ext cx="5573352" cy="2539157"/>
          </a:xfrm>
        </p:spPr>
        <p:txBody>
          <a:bodyPr lIns="720000" tIns="0" rIns="720000" bIns="0" anchor="ctr" anchorCtr="0">
            <a:spAutoFit/>
          </a:bodyPr>
          <a:lstStyle>
            <a:lvl1pPr>
              <a:defRPr sz="3300" baseline="0">
                <a:solidFill>
                  <a:schemeClr val="tx2"/>
                </a:solidFill>
              </a:defRPr>
            </a:lvl1pPr>
          </a:lstStyle>
          <a:p>
            <a:r>
              <a:rPr lang="en-GB" noProof="0" dirty="0"/>
              <a:t>Mix details and full scene images. Minimise the number of colours and supplement with black and white images.</a:t>
            </a:r>
          </a:p>
        </p:txBody>
      </p:sp>
      <p:sp>
        <p:nvSpPr>
          <p:cNvPr id="11" name="Platshållare för bild 3"/>
          <p:cNvSpPr>
            <a:spLocks noGrp="1"/>
          </p:cNvSpPr>
          <p:nvPr>
            <p:ph type="pic" sz="quarter" idx="11" hasCustomPrompt="1"/>
          </p:nvPr>
        </p:nvSpPr>
        <p:spPr>
          <a:xfrm>
            <a:off x="292110" y="285750"/>
            <a:ext cx="5581821" cy="4591051"/>
          </a:xfrm>
          <a:noFill/>
        </p:spPr>
        <p:txBody>
          <a:bodyPr vert="horz"/>
          <a:lstStyle/>
          <a:p>
            <a:r>
              <a:rPr lang="en-GB" noProof="0"/>
              <a:t>Click the icon to add an image.</a:t>
            </a:r>
          </a:p>
        </p:txBody>
      </p:sp>
      <p:sp>
        <p:nvSpPr>
          <p:cNvPr id="10" name="Platshållare för bild 3"/>
          <p:cNvSpPr>
            <a:spLocks noGrp="1"/>
          </p:cNvSpPr>
          <p:nvPr>
            <p:ph type="pic" sz="quarter" idx="10" hasCustomPrompt="1"/>
          </p:nvPr>
        </p:nvSpPr>
        <p:spPr>
          <a:xfrm>
            <a:off x="5873931" y="285750"/>
            <a:ext cx="5583937" cy="4591051"/>
          </a:xfrm>
          <a:noFill/>
        </p:spPr>
        <p:txBody>
          <a:bodyPr vert="horz"/>
          <a:lstStyle/>
          <a:p>
            <a:r>
              <a:rPr lang="en-GB" noProof="0"/>
              <a:t>Click the icon to add an image.</a:t>
            </a:r>
          </a:p>
        </p:txBody>
      </p:sp>
      <p:sp>
        <p:nvSpPr>
          <p:cNvPr id="12" name="Platshållare för bild 3"/>
          <p:cNvSpPr>
            <a:spLocks noGrp="1"/>
          </p:cNvSpPr>
          <p:nvPr>
            <p:ph type="pic" sz="quarter" idx="12" hasCustomPrompt="1"/>
          </p:nvPr>
        </p:nvSpPr>
        <p:spPr>
          <a:xfrm>
            <a:off x="11457867" y="285750"/>
            <a:ext cx="5583937" cy="4591051"/>
          </a:xfrm>
          <a:noFill/>
        </p:spPr>
        <p:txBody>
          <a:bodyPr vert="horz"/>
          <a:lstStyle/>
          <a:p>
            <a:r>
              <a:rPr lang="en-GB" noProof="0"/>
              <a:t>Click the icon to add an image.</a:t>
            </a:r>
          </a:p>
        </p:txBody>
      </p:sp>
      <p:sp>
        <p:nvSpPr>
          <p:cNvPr id="14" name="Platshållare för bild 3"/>
          <p:cNvSpPr>
            <a:spLocks noGrp="1"/>
          </p:cNvSpPr>
          <p:nvPr>
            <p:ph type="pic" sz="quarter" idx="14" hasCustomPrompt="1"/>
          </p:nvPr>
        </p:nvSpPr>
        <p:spPr>
          <a:xfrm>
            <a:off x="292110" y="4876800"/>
            <a:ext cx="5581821" cy="4591050"/>
          </a:xfrm>
          <a:noFill/>
        </p:spPr>
        <p:txBody>
          <a:bodyPr vert="horz"/>
          <a:lstStyle/>
          <a:p>
            <a:r>
              <a:rPr lang="en-GB" noProof="0"/>
              <a:t>Click the icon to add an image.</a:t>
            </a:r>
          </a:p>
        </p:txBody>
      </p:sp>
      <p:sp>
        <p:nvSpPr>
          <p:cNvPr id="15" name="Platshållare för bild 3"/>
          <p:cNvSpPr>
            <a:spLocks noGrp="1"/>
          </p:cNvSpPr>
          <p:nvPr>
            <p:ph type="pic" sz="quarter" idx="15" hasCustomPrompt="1"/>
          </p:nvPr>
        </p:nvSpPr>
        <p:spPr>
          <a:xfrm>
            <a:off x="11457867" y="4876800"/>
            <a:ext cx="5583937" cy="4591050"/>
          </a:xfrm>
          <a:noFill/>
        </p:spPr>
        <p:txBody>
          <a:bodyPr vert="horz"/>
          <a:lstStyle/>
          <a:p>
            <a:r>
              <a:rPr lang="en-GB" noProof="0"/>
              <a:t>Click the icon to add an image.</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mpty p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3F792B-EC1F-0346-95A6-88B37A232138}"/>
              </a:ext>
            </a:extLst>
          </p:cNvPr>
          <p:cNvSpPr>
            <a:spLocks noGrp="1"/>
          </p:cNvSpPr>
          <p:nvPr>
            <p:ph type="title" hasCustomPrompt="1"/>
          </p:nvPr>
        </p:nvSpPr>
        <p:spPr>
          <a:xfrm>
            <a:off x="292109" y="-655252"/>
            <a:ext cx="12480381" cy="430887"/>
          </a:xfrm>
        </p:spPr>
        <p:txBody>
          <a:bodyPr lIns="0" tIns="0" rIns="0" bIns="0">
            <a:spAutoFit/>
          </a:bodyPr>
          <a:lstStyle>
            <a:lvl1pPr>
              <a:defRPr sz="2800"/>
            </a:lvl1pPr>
          </a:lstStyle>
          <a:p>
            <a:r>
              <a:rPr lang="en-GB" noProof="0" dirty="0"/>
              <a:t>Add title</a:t>
            </a:r>
          </a:p>
        </p:txBody>
      </p:sp>
    </p:spTree>
    <p:extLst>
      <p:ext uri="{BB962C8B-B14F-4D97-AF65-F5344CB8AC3E}">
        <p14:creationId xmlns:p14="http://schemas.microsoft.com/office/powerpoint/2010/main" val="352669429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logo on image">
    <p:spTree>
      <p:nvGrpSpPr>
        <p:cNvPr id="1" name=""/>
        <p:cNvGrpSpPr/>
        <p:nvPr/>
      </p:nvGrpSpPr>
      <p:grpSpPr>
        <a:xfrm>
          <a:off x="0" y="0"/>
          <a:ext cx="0" cy="0"/>
          <a:chOff x="0" y="0"/>
          <a:chExt cx="0" cy="0"/>
        </a:xfrm>
      </p:grpSpPr>
      <p:pic>
        <p:nvPicPr>
          <p:cNvPr id="10" name="Bildobjekt 9" descr="Student skating near IKDC on LTH Campus. Photo.">
            <a:extLst>
              <a:ext uri="{FF2B5EF4-FFF2-40B4-BE49-F238E27FC236}">
                <a16:creationId xmlns:a16="http://schemas.microsoft.com/office/drawing/2014/main" id="{B142647E-867A-4612-83D9-287060B7800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8" t="3487" r="438" b="14789"/>
          <a:stretch/>
        </p:blipFill>
        <p:spPr>
          <a:xfrm>
            <a:off x="294485" y="285750"/>
            <a:ext cx="16751291" cy="9182100"/>
          </a:xfrm>
          <a:prstGeom prst="rect">
            <a:avLst/>
          </a:prstGeom>
        </p:spPr>
      </p:pic>
      <p:sp>
        <p:nvSpPr>
          <p:cNvPr id="5" name="Rubrik 1">
            <a:extLst>
              <a:ext uri="{FF2B5EF4-FFF2-40B4-BE49-F238E27FC236}">
                <a16:creationId xmlns:a16="http://schemas.microsoft.com/office/drawing/2014/main" id="{66124B7A-0529-994F-888A-D027477C3E88}"/>
              </a:ext>
            </a:extLst>
          </p:cNvPr>
          <p:cNvSpPr>
            <a:spLocks noGrp="1"/>
          </p:cNvSpPr>
          <p:nvPr>
            <p:ph type="title" hasCustomPrompt="1"/>
          </p:nvPr>
        </p:nvSpPr>
        <p:spPr>
          <a:xfrm>
            <a:off x="292109" y="-655252"/>
            <a:ext cx="12480381" cy="430887"/>
          </a:xfrm>
        </p:spPr>
        <p:txBody>
          <a:bodyPr lIns="0" tIns="0" rIns="0" bIns="0">
            <a:spAutoFit/>
          </a:bodyPr>
          <a:lstStyle>
            <a:lvl1pPr>
              <a:defRPr sz="2800"/>
            </a:lvl1pPr>
          </a:lstStyle>
          <a:p>
            <a:r>
              <a:rPr lang="en-GB" noProof="0" dirty="0"/>
              <a:t>Add title</a:t>
            </a:r>
          </a:p>
        </p:txBody>
      </p:sp>
      <p:pic>
        <p:nvPicPr>
          <p:cNvPr id="6" name="Bildobjekt 5" descr="LTH's logotype.">
            <a:extLst>
              <a:ext uri="{FF2B5EF4-FFF2-40B4-BE49-F238E27FC236}">
                <a16:creationId xmlns:a16="http://schemas.microsoft.com/office/drawing/2014/main" id="{B639CE9F-F1FA-A74F-90B4-4CBAEA5B637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889877" y="5503375"/>
            <a:ext cx="6079865" cy="3345147"/>
          </a:xfrm>
          <a:prstGeom prst="rect">
            <a:avLst/>
          </a:prstGeom>
          <a:effectLst>
            <a:outerShdw blurRad="208458" algn="ctr" rotWithShape="0">
              <a:prstClr val="black"/>
            </a:outerShdw>
          </a:effectLst>
        </p:spPr>
      </p:pic>
      <p:sp>
        <p:nvSpPr>
          <p:cNvPr id="11" name="Rektangel 10">
            <a:extLst>
              <a:ext uri="{FF2B5EF4-FFF2-40B4-BE49-F238E27FC236}">
                <a16:creationId xmlns:a16="http://schemas.microsoft.com/office/drawing/2014/main" id="{AF834131-44B5-4518-B0F4-07294F335407}"/>
              </a:ext>
            </a:extLst>
          </p:cNvPr>
          <p:cNvSpPr/>
          <p:nvPr userDrawn="1"/>
        </p:nvSpPr>
        <p:spPr>
          <a:xfrm>
            <a:off x="659444" y="7990794"/>
            <a:ext cx="3747456" cy="12105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err="1">
                <a:ln>
                  <a:noFill/>
                </a:ln>
                <a:solidFill>
                  <a:schemeClr val="tx1"/>
                </a:solidFill>
                <a:effectLst/>
                <a:uFillTx/>
                <a:latin typeface="+mn-lt"/>
                <a:ea typeface="+mn-ea"/>
                <a:cs typeface="+mn-cs"/>
                <a:sym typeface="Helvetica Light"/>
              </a:rPr>
              <a:t>Title</a:t>
            </a:r>
            <a:endParaRPr kumimoji="0" lang="sv-SE" sz="2400" b="0" i="0" u="none" strike="noStrike" cap="none" spc="0" normalizeH="0" baseline="0" dirty="0">
              <a:ln>
                <a:noFill/>
              </a:ln>
              <a:solidFill>
                <a:schemeClr val="tx1"/>
              </a:solidFill>
              <a:effectLst/>
              <a:uFillTx/>
              <a:latin typeface="+mn-lt"/>
              <a:ea typeface="+mn-ea"/>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err="1">
                <a:ln>
                  <a:noFill/>
                </a:ln>
                <a:solidFill>
                  <a:schemeClr val="tx1"/>
                </a:solidFill>
                <a:effectLst/>
                <a:uFillTx/>
                <a:latin typeface="+mn-lt"/>
                <a:ea typeface="+mn-ea"/>
                <a:cs typeface="+mn-cs"/>
                <a:sym typeface="Helvetica Light"/>
              </a:rPr>
              <a:t>Your</a:t>
            </a:r>
            <a:r>
              <a:rPr kumimoji="0" lang="sv-SE" sz="2400" b="0" i="0" u="none" strike="noStrike" cap="none" spc="0" normalizeH="0" baseline="0" dirty="0">
                <a:ln>
                  <a:noFill/>
                </a:ln>
                <a:solidFill>
                  <a:schemeClr val="tx1"/>
                </a:solidFill>
                <a:effectLst/>
                <a:uFillTx/>
                <a:latin typeface="+mn-lt"/>
                <a:ea typeface="+mn-ea"/>
                <a:cs typeface="+mn-cs"/>
                <a:sym typeface="Helvetica Light"/>
              </a:rPr>
              <a:t> </a:t>
            </a:r>
            <a:r>
              <a:rPr kumimoji="0" lang="sv-SE" sz="2400" b="0" i="0" u="none" strike="noStrike" cap="none" spc="0" normalizeH="0" baseline="0" dirty="0" err="1">
                <a:ln>
                  <a:noFill/>
                </a:ln>
                <a:solidFill>
                  <a:schemeClr val="tx1"/>
                </a:solidFill>
                <a:effectLst/>
                <a:uFillTx/>
                <a:latin typeface="+mn-lt"/>
                <a:ea typeface="+mn-ea"/>
                <a:cs typeface="+mn-cs"/>
                <a:sym typeface="Helvetica Light"/>
              </a:rPr>
              <a:t>name</a:t>
            </a:r>
            <a:endParaRPr kumimoji="0" lang="sv-SE" sz="2400" b="0" i="0" u="none" strike="noStrike" cap="none" spc="0" normalizeH="0" baseline="0" dirty="0">
              <a:ln>
                <a:noFill/>
              </a:ln>
              <a:solidFill>
                <a:schemeClr val="tx1"/>
              </a:solidFill>
              <a:effectLst/>
              <a:uFillTx/>
              <a:latin typeface="+mn-lt"/>
              <a:ea typeface="+mn-ea"/>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a:ln>
                  <a:noFill/>
                </a:ln>
                <a:solidFill>
                  <a:schemeClr val="tx1"/>
                </a:solidFill>
                <a:effectLst/>
                <a:uFillTx/>
                <a:latin typeface="+mn-lt"/>
                <a:ea typeface="+mn-ea"/>
                <a:cs typeface="+mn-cs"/>
                <a:sym typeface="Helvetica Light"/>
              </a:rPr>
              <a:t>Student at </a:t>
            </a:r>
            <a:r>
              <a:rPr kumimoji="0" lang="sv-SE" sz="2400" b="0" i="0" u="none" strike="noStrike" cap="none" spc="0" normalizeH="0" baseline="0" dirty="0" err="1">
                <a:ln>
                  <a:noFill/>
                </a:ln>
                <a:solidFill>
                  <a:schemeClr val="tx1"/>
                </a:solidFill>
                <a:effectLst/>
                <a:uFillTx/>
                <a:latin typeface="+mn-lt"/>
                <a:ea typeface="+mn-ea"/>
                <a:cs typeface="+mn-cs"/>
                <a:sym typeface="Helvetica Light"/>
              </a:rPr>
              <a:t>programme</a:t>
            </a:r>
            <a:r>
              <a:rPr kumimoji="0" lang="sv-SE" sz="2400" b="0" i="0" u="none" strike="noStrike" cap="none" spc="0" normalizeH="0" baseline="0" dirty="0">
                <a:ln>
                  <a:noFill/>
                </a:ln>
                <a:solidFill>
                  <a:schemeClr val="tx1"/>
                </a:solidFill>
                <a:effectLst/>
                <a:uFillTx/>
                <a:latin typeface="+mn-lt"/>
                <a:ea typeface="+mn-ea"/>
                <a:cs typeface="+mn-cs"/>
                <a:sym typeface="Helvetica Light"/>
              </a:rPr>
              <a:t> x</a:t>
            </a:r>
          </a:p>
        </p:txBody>
      </p:sp>
    </p:spTree>
    <p:extLst>
      <p:ext uri="{BB962C8B-B14F-4D97-AF65-F5344CB8AC3E}">
        <p14:creationId xmlns:p14="http://schemas.microsoft.com/office/powerpoint/2010/main" val="367431743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rchitecture model">
    <p:spTree>
      <p:nvGrpSpPr>
        <p:cNvPr id="1" name=""/>
        <p:cNvGrpSpPr/>
        <p:nvPr/>
      </p:nvGrpSpPr>
      <p:grpSpPr>
        <a:xfrm>
          <a:off x="0" y="0"/>
          <a:ext cx="0" cy="0"/>
          <a:chOff x="0" y="0"/>
          <a:chExt cx="0" cy="0"/>
        </a:xfrm>
      </p:grpSpPr>
      <p:pic>
        <p:nvPicPr>
          <p:cNvPr id="6" name="Bildobjekt 5" descr="Model of a house made of plywood. Behind it, more models, or a community can be seen. Photo.">
            <a:extLst>
              <a:ext uri="{FF2B5EF4-FFF2-40B4-BE49-F238E27FC236}">
                <a16:creationId xmlns:a16="http://schemas.microsoft.com/office/drawing/2014/main" id="{0DE36F73-CD28-4444-B95E-E80F08F8B8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89" b="8889"/>
          <a:stretch/>
        </p:blipFill>
        <p:spPr>
          <a:xfrm>
            <a:off x="292100" y="285750"/>
            <a:ext cx="16751299" cy="9182099"/>
          </a:xfrm>
          <a:prstGeom prst="rect">
            <a:avLst/>
          </a:prstGeom>
        </p:spPr>
      </p:pic>
      <p:sp>
        <p:nvSpPr>
          <p:cNvPr id="9" name="Rektangel med rundade hörn 8">
            <a:extLst>
              <a:ext uri="{FF2B5EF4-FFF2-40B4-BE49-F238E27FC236}">
                <a16:creationId xmlns:a16="http://schemas.microsoft.com/office/drawing/2014/main" id="{5D8B94AC-825C-0144-8F21-A1F848B7AEA7}"/>
              </a:ext>
              <a:ext uri="{C183D7F6-B498-43B3-948B-1728B52AA6E4}">
                <adec:decorative xmlns:adec="http://schemas.microsoft.com/office/drawing/2017/decorative" val="1"/>
              </a:ext>
            </a:extLst>
          </p:cNvPr>
          <p:cNvSpPr/>
          <p:nvPr userDrawn="1"/>
        </p:nvSpPr>
        <p:spPr>
          <a:xfrm>
            <a:off x="1328738" y="1876867"/>
            <a:ext cx="10944225" cy="4209608"/>
          </a:xfrm>
          <a:prstGeom prst="roundRect">
            <a:avLst/>
          </a:prstGeom>
          <a:solidFill>
            <a:srgbClr val="000000">
              <a:alpha val="34000"/>
            </a:srgbClr>
          </a:solidFill>
          <a:ln w="12700" cap="flat">
            <a:noFill/>
            <a:miter lim="400000"/>
          </a:ln>
          <a:effectLst>
            <a:softEdge rad="5969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400" b="0" i="0" u="none" strike="noStrike" cap="none" spc="0" normalizeH="0" baseline="0" noProof="0">
              <a:ln>
                <a:noFill/>
              </a:ln>
              <a:solidFill>
                <a:srgbClr val="FFFFFF"/>
              </a:solidFill>
              <a:effectLst/>
              <a:uFillTx/>
              <a:latin typeface="+mn-lt"/>
              <a:ea typeface="+mn-ea"/>
              <a:cs typeface="+mn-cs"/>
              <a:sym typeface="Helvetica Light"/>
            </a:endParaRPr>
          </a:p>
        </p:txBody>
      </p:sp>
      <p:sp>
        <p:nvSpPr>
          <p:cNvPr id="15" name="Rubrik 14">
            <a:extLst>
              <a:ext uri="{FF2B5EF4-FFF2-40B4-BE49-F238E27FC236}">
                <a16:creationId xmlns:a16="http://schemas.microsoft.com/office/drawing/2014/main" id="{1851F5D8-3758-B646-9B21-92D648857699}"/>
              </a:ext>
            </a:extLst>
          </p:cNvPr>
          <p:cNvSpPr>
            <a:spLocks noGrp="1"/>
          </p:cNvSpPr>
          <p:nvPr>
            <p:ph type="title" hasCustomPrompt="1"/>
          </p:nvPr>
        </p:nvSpPr>
        <p:spPr>
          <a:xfrm>
            <a:off x="2295134" y="3529364"/>
            <a:ext cx="9828764" cy="1015663"/>
          </a:xfrm>
          <a:effectLst/>
        </p:spPr>
        <p:txBody>
          <a:bodyPr wrap="square" lIns="0" tIns="0" rIns="0" bIns="0" anchor="b" anchorCtr="0">
            <a:spAutoFit/>
          </a:bodyPr>
          <a:lstStyle>
            <a:lvl1pPr>
              <a:defRPr sz="6600">
                <a:solidFill>
                  <a:schemeClr val="bg1"/>
                </a:solidFill>
                <a:effectLst>
                  <a:outerShdw blurRad="254000" algn="ctr" rotWithShape="0">
                    <a:prstClr val="black"/>
                  </a:outerShdw>
                </a:effectLst>
              </a:defRPr>
            </a:lvl1pPr>
          </a:lstStyle>
          <a:p>
            <a:r>
              <a:rPr lang="en-GB" noProof="0" dirty="0"/>
              <a:t>Title, max two lines</a:t>
            </a:r>
          </a:p>
        </p:txBody>
      </p:sp>
      <p:sp>
        <p:nvSpPr>
          <p:cNvPr id="8" name="Platshållare för text 7"/>
          <p:cNvSpPr>
            <a:spLocks noGrp="1"/>
          </p:cNvSpPr>
          <p:nvPr>
            <p:ph type="body" sz="quarter" idx="10" hasCustomPrompt="1"/>
          </p:nvPr>
        </p:nvSpPr>
        <p:spPr>
          <a:xfrm>
            <a:off x="2285555" y="4785964"/>
            <a:ext cx="9828764" cy="414916"/>
          </a:xfrm>
          <a:effectLst/>
        </p:spPr>
        <p:txBody>
          <a:bodyPr vert="horz" wrap="square">
            <a:spAutoFit/>
          </a:bodyPr>
          <a:lstStyle>
            <a:lvl1pPr marL="0" indent="0">
              <a:buNone/>
              <a:defRPr sz="2000" b="1" kern="1200" cap="all" spc="150" baseline="0">
                <a:solidFill>
                  <a:schemeClr val="bg1"/>
                </a:solidFill>
                <a:effectLst>
                  <a:outerShdw blurRad="254000" algn="ctr" rotWithShape="0">
                    <a:prstClr val="black"/>
                  </a:outerShdw>
                </a:effectLst>
              </a:defRPr>
            </a:lvl1pPr>
          </a:lstStyle>
          <a:p>
            <a:pPr lvl="0"/>
            <a:r>
              <a:rPr lang="en-GB" noProof="0" dirty="0"/>
              <a:t>Name, affiliation etc</a:t>
            </a:r>
          </a:p>
        </p:txBody>
      </p:sp>
      <p:sp>
        <p:nvSpPr>
          <p:cNvPr id="7" name="Rektangel 6">
            <a:extLst>
              <a:ext uri="{FF2B5EF4-FFF2-40B4-BE49-F238E27FC236}">
                <a16:creationId xmlns:a16="http://schemas.microsoft.com/office/drawing/2014/main" id="{008B5040-5FD2-408F-A8C5-31E6921019C8}"/>
              </a:ext>
            </a:extLst>
          </p:cNvPr>
          <p:cNvSpPr/>
          <p:nvPr userDrawn="1"/>
        </p:nvSpPr>
        <p:spPr>
          <a:xfrm>
            <a:off x="659444" y="7990794"/>
            <a:ext cx="3747456" cy="12105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err="1">
                <a:ln>
                  <a:noFill/>
                </a:ln>
                <a:solidFill>
                  <a:schemeClr val="tx1"/>
                </a:solidFill>
                <a:effectLst/>
                <a:uFillTx/>
                <a:latin typeface="+mn-lt"/>
                <a:ea typeface="+mn-ea"/>
                <a:cs typeface="+mn-cs"/>
                <a:sym typeface="Helvetica Light"/>
              </a:rPr>
              <a:t>Title</a:t>
            </a:r>
            <a:endParaRPr kumimoji="0" lang="sv-SE" sz="2400" b="0" i="0" u="none" strike="noStrike" cap="none" spc="0" normalizeH="0" baseline="0" dirty="0">
              <a:ln>
                <a:noFill/>
              </a:ln>
              <a:solidFill>
                <a:schemeClr val="tx1"/>
              </a:solidFill>
              <a:effectLst/>
              <a:uFillTx/>
              <a:latin typeface="+mn-lt"/>
              <a:ea typeface="+mn-ea"/>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err="1">
                <a:ln>
                  <a:noFill/>
                </a:ln>
                <a:solidFill>
                  <a:schemeClr val="tx1"/>
                </a:solidFill>
                <a:effectLst/>
                <a:uFillTx/>
                <a:latin typeface="+mn-lt"/>
                <a:ea typeface="+mn-ea"/>
                <a:cs typeface="+mn-cs"/>
                <a:sym typeface="Helvetica Light"/>
              </a:rPr>
              <a:t>Your</a:t>
            </a:r>
            <a:r>
              <a:rPr kumimoji="0" lang="sv-SE" sz="2400" b="0" i="0" u="none" strike="noStrike" cap="none" spc="0" normalizeH="0" baseline="0" dirty="0">
                <a:ln>
                  <a:noFill/>
                </a:ln>
                <a:solidFill>
                  <a:schemeClr val="tx1"/>
                </a:solidFill>
                <a:effectLst/>
                <a:uFillTx/>
                <a:latin typeface="+mn-lt"/>
                <a:ea typeface="+mn-ea"/>
                <a:cs typeface="+mn-cs"/>
                <a:sym typeface="Helvetica Light"/>
              </a:rPr>
              <a:t> </a:t>
            </a:r>
            <a:r>
              <a:rPr kumimoji="0" lang="sv-SE" sz="2400" b="0" i="0" u="none" strike="noStrike" cap="none" spc="0" normalizeH="0" baseline="0" dirty="0" err="1">
                <a:ln>
                  <a:noFill/>
                </a:ln>
                <a:solidFill>
                  <a:schemeClr val="tx1"/>
                </a:solidFill>
                <a:effectLst/>
                <a:uFillTx/>
                <a:latin typeface="+mn-lt"/>
                <a:ea typeface="+mn-ea"/>
                <a:cs typeface="+mn-cs"/>
                <a:sym typeface="Helvetica Light"/>
              </a:rPr>
              <a:t>name</a:t>
            </a:r>
            <a:endParaRPr kumimoji="0" lang="sv-SE" sz="2400" b="0" i="0" u="none" strike="noStrike" cap="none" spc="0" normalizeH="0" baseline="0" dirty="0">
              <a:ln>
                <a:noFill/>
              </a:ln>
              <a:solidFill>
                <a:schemeClr val="tx1"/>
              </a:solidFill>
              <a:effectLst/>
              <a:uFillTx/>
              <a:latin typeface="+mn-lt"/>
              <a:ea typeface="+mn-ea"/>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a:ln>
                  <a:noFill/>
                </a:ln>
                <a:solidFill>
                  <a:schemeClr val="tx1"/>
                </a:solidFill>
                <a:effectLst/>
                <a:uFillTx/>
                <a:latin typeface="+mn-lt"/>
                <a:ea typeface="+mn-ea"/>
                <a:cs typeface="+mn-cs"/>
                <a:sym typeface="Helvetica Light"/>
              </a:rPr>
              <a:t>Student at </a:t>
            </a:r>
            <a:r>
              <a:rPr kumimoji="0" lang="sv-SE" sz="2400" b="0" i="0" u="none" strike="noStrike" cap="none" spc="0" normalizeH="0" baseline="0" dirty="0" err="1">
                <a:ln>
                  <a:noFill/>
                </a:ln>
                <a:solidFill>
                  <a:schemeClr val="tx1"/>
                </a:solidFill>
                <a:effectLst/>
                <a:uFillTx/>
                <a:latin typeface="+mn-lt"/>
                <a:ea typeface="+mn-ea"/>
                <a:cs typeface="+mn-cs"/>
                <a:sym typeface="Helvetica Light"/>
              </a:rPr>
              <a:t>programme</a:t>
            </a:r>
            <a:r>
              <a:rPr kumimoji="0" lang="sv-SE" sz="2400" b="0" i="0" u="none" strike="noStrike" cap="none" spc="0" normalizeH="0" baseline="0" dirty="0">
                <a:ln>
                  <a:noFill/>
                </a:ln>
                <a:solidFill>
                  <a:schemeClr val="tx1"/>
                </a:solidFill>
                <a:effectLst/>
                <a:uFillTx/>
                <a:latin typeface="+mn-lt"/>
                <a:ea typeface="+mn-ea"/>
                <a:cs typeface="+mn-cs"/>
                <a:sym typeface="Helvetica Light"/>
              </a:rPr>
              <a:t> x</a:t>
            </a:r>
          </a:p>
        </p:txBody>
      </p:sp>
      <p:pic>
        <p:nvPicPr>
          <p:cNvPr id="10" name="Bildobjekt 9" descr="LTH's logotype.">
            <a:extLst>
              <a:ext uri="{FF2B5EF4-FFF2-40B4-BE49-F238E27FC236}">
                <a16:creationId xmlns:a16="http://schemas.microsoft.com/office/drawing/2014/main" id="{985E80C6-A582-4334-88FE-2000045B99D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59444" y="552218"/>
            <a:ext cx="2894019" cy="1592292"/>
          </a:xfrm>
          <a:prstGeom prst="rect">
            <a:avLst/>
          </a:prstGeom>
        </p:spPr>
      </p:pic>
    </p:spTree>
    <p:extLst>
      <p:ext uri="{BB962C8B-B14F-4D97-AF65-F5344CB8AC3E}">
        <p14:creationId xmlns:p14="http://schemas.microsoft.com/office/powerpoint/2010/main" val="969834539"/>
      </p:ext>
    </p:extLst>
  </p:cSld>
  <p:clrMapOvr>
    <a:masterClrMapping/>
  </p:clrMapOvr>
  <p:transition spd="med"/>
  <p:extLst>
    <p:ext uri="{DCECCB84-F9BA-43D5-87BE-67443E8EF086}">
      <p15:sldGuideLst xmlns:p15="http://schemas.microsoft.com/office/powerpoint/2012/main">
        <p15:guide id="1" orient="horz" pos="307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chnical equipment">
    <p:spTree>
      <p:nvGrpSpPr>
        <p:cNvPr id="1" name=""/>
        <p:cNvGrpSpPr/>
        <p:nvPr/>
      </p:nvGrpSpPr>
      <p:grpSpPr>
        <a:xfrm>
          <a:off x="0" y="0"/>
          <a:ext cx="0" cy="0"/>
          <a:chOff x="0" y="0"/>
          <a:chExt cx="0" cy="0"/>
        </a:xfrm>
      </p:grpSpPr>
      <p:pic>
        <p:nvPicPr>
          <p:cNvPr id="3" name="Bildobjekt 2" descr="A person stands next to a large machine, seen from above and behind, holding a red rubber hammer. Photo.">
            <a:extLst>
              <a:ext uri="{FF2B5EF4-FFF2-40B4-BE49-F238E27FC236}">
                <a16:creationId xmlns:a16="http://schemas.microsoft.com/office/drawing/2014/main" id="{5D9D02D1-0112-FE45-9D5E-F619BC7224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89" b="8889"/>
          <a:stretch/>
        </p:blipFill>
        <p:spPr>
          <a:xfrm>
            <a:off x="292100" y="285750"/>
            <a:ext cx="16751300" cy="9182100"/>
          </a:xfrm>
          <a:prstGeom prst="rect">
            <a:avLst/>
          </a:prstGeom>
        </p:spPr>
      </p:pic>
      <p:sp>
        <p:nvSpPr>
          <p:cNvPr id="6" name="Rektangel med rundade hörn 5">
            <a:extLst>
              <a:ext uri="{FF2B5EF4-FFF2-40B4-BE49-F238E27FC236}">
                <a16:creationId xmlns:a16="http://schemas.microsoft.com/office/drawing/2014/main" id="{5297D485-555A-7143-A3D0-80C929BA58D1}"/>
              </a:ext>
              <a:ext uri="{C183D7F6-B498-43B3-948B-1728B52AA6E4}">
                <adec:decorative xmlns:adec="http://schemas.microsoft.com/office/drawing/2017/decorative" val="1"/>
              </a:ext>
            </a:extLst>
          </p:cNvPr>
          <p:cNvSpPr/>
          <p:nvPr userDrawn="1"/>
        </p:nvSpPr>
        <p:spPr>
          <a:xfrm>
            <a:off x="1514475" y="1876868"/>
            <a:ext cx="9945510" cy="4081020"/>
          </a:xfrm>
          <a:prstGeom prst="roundRect">
            <a:avLst/>
          </a:prstGeom>
          <a:solidFill>
            <a:srgbClr val="000000">
              <a:alpha val="34000"/>
            </a:srgbClr>
          </a:solidFill>
          <a:ln w="12700" cap="flat">
            <a:noFill/>
            <a:miter lim="400000"/>
          </a:ln>
          <a:effectLst>
            <a:softEdge rad="5969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400" b="0" i="0" u="none" strike="noStrike" cap="none" spc="0" normalizeH="0" baseline="0" noProof="0">
              <a:ln>
                <a:noFill/>
              </a:ln>
              <a:solidFill>
                <a:srgbClr val="FFFFFF"/>
              </a:solidFill>
              <a:effectLst/>
              <a:uFillTx/>
              <a:latin typeface="+mn-lt"/>
              <a:ea typeface="+mn-ea"/>
              <a:cs typeface="+mn-cs"/>
              <a:sym typeface="Helvetica Light"/>
            </a:endParaRPr>
          </a:p>
        </p:txBody>
      </p:sp>
      <p:sp>
        <p:nvSpPr>
          <p:cNvPr id="10" name="Rubrik 14">
            <a:extLst>
              <a:ext uri="{FF2B5EF4-FFF2-40B4-BE49-F238E27FC236}">
                <a16:creationId xmlns:a16="http://schemas.microsoft.com/office/drawing/2014/main" id="{7CDBBD10-9DB7-7B42-AEFD-8316EB5FAF1F}"/>
              </a:ext>
            </a:extLst>
          </p:cNvPr>
          <p:cNvSpPr>
            <a:spLocks noGrp="1"/>
          </p:cNvSpPr>
          <p:nvPr>
            <p:ph type="title" hasCustomPrompt="1"/>
          </p:nvPr>
        </p:nvSpPr>
        <p:spPr>
          <a:xfrm>
            <a:off x="2295134" y="3452804"/>
            <a:ext cx="7800300" cy="1015663"/>
          </a:xfrm>
          <a:effectLst/>
        </p:spPr>
        <p:txBody>
          <a:bodyPr wrap="square" lIns="0" tIns="0" rIns="0" bIns="0" anchor="b" anchorCtr="0">
            <a:spAutoFit/>
          </a:bodyPr>
          <a:lstStyle>
            <a:lvl1pPr>
              <a:defRPr sz="6600">
                <a:solidFill>
                  <a:schemeClr val="bg1"/>
                </a:solidFill>
                <a:effectLst>
                  <a:outerShdw blurRad="254000" algn="ctr" rotWithShape="0">
                    <a:prstClr val="black"/>
                  </a:outerShdw>
                </a:effectLst>
              </a:defRPr>
            </a:lvl1pPr>
          </a:lstStyle>
          <a:p>
            <a:r>
              <a:rPr lang="en-GB" noProof="0" dirty="0"/>
              <a:t>Title, max two lines</a:t>
            </a:r>
          </a:p>
        </p:txBody>
      </p:sp>
      <p:sp>
        <p:nvSpPr>
          <p:cNvPr id="9" name="Platshållare för text 7">
            <a:extLst>
              <a:ext uri="{FF2B5EF4-FFF2-40B4-BE49-F238E27FC236}">
                <a16:creationId xmlns:a16="http://schemas.microsoft.com/office/drawing/2014/main" id="{2C3B4007-FF04-DA40-9F61-ED1E69DE3C00}"/>
              </a:ext>
            </a:extLst>
          </p:cNvPr>
          <p:cNvSpPr>
            <a:spLocks noGrp="1"/>
          </p:cNvSpPr>
          <p:nvPr>
            <p:ph type="body" sz="quarter" idx="10" hasCustomPrompt="1"/>
          </p:nvPr>
        </p:nvSpPr>
        <p:spPr>
          <a:xfrm>
            <a:off x="2285556" y="4709403"/>
            <a:ext cx="8044079" cy="414916"/>
          </a:xfrm>
          <a:effectLst/>
        </p:spPr>
        <p:txBody>
          <a:bodyPr vert="horz" wrap="square">
            <a:spAutoFit/>
          </a:bodyPr>
          <a:lstStyle>
            <a:lvl1pPr marL="0" indent="0">
              <a:buNone/>
              <a:defRPr sz="2000" b="1" kern="1200" cap="all" spc="150" baseline="0">
                <a:solidFill>
                  <a:schemeClr val="bg1"/>
                </a:solidFill>
                <a:effectLst>
                  <a:outerShdw blurRad="254000" algn="ctr" rotWithShape="0">
                    <a:prstClr val="black"/>
                  </a:outerShdw>
                </a:effectLst>
              </a:defRPr>
            </a:lvl1pPr>
          </a:lstStyle>
          <a:p>
            <a:pPr lvl="0"/>
            <a:r>
              <a:rPr lang="en-GB" noProof="0" dirty="0"/>
              <a:t>Name, affiliation etc</a:t>
            </a:r>
          </a:p>
        </p:txBody>
      </p:sp>
      <p:sp>
        <p:nvSpPr>
          <p:cNvPr id="7" name="Rektangel 6">
            <a:extLst>
              <a:ext uri="{FF2B5EF4-FFF2-40B4-BE49-F238E27FC236}">
                <a16:creationId xmlns:a16="http://schemas.microsoft.com/office/drawing/2014/main" id="{53B12659-CF92-4D2D-A0B2-1052A25D4FF8}"/>
              </a:ext>
            </a:extLst>
          </p:cNvPr>
          <p:cNvSpPr/>
          <p:nvPr userDrawn="1"/>
        </p:nvSpPr>
        <p:spPr>
          <a:xfrm>
            <a:off x="659444" y="7990794"/>
            <a:ext cx="3747456" cy="12105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err="1">
                <a:ln>
                  <a:noFill/>
                </a:ln>
                <a:solidFill>
                  <a:schemeClr val="tx1"/>
                </a:solidFill>
                <a:effectLst/>
                <a:uFillTx/>
                <a:latin typeface="+mn-lt"/>
                <a:ea typeface="+mn-ea"/>
                <a:cs typeface="+mn-cs"/>
                <a:sym typeface="Helvetica Light"/>
              </a:rPr>
              <a:t>Title</a:t>
            </a:r>
            <a:endParaRPr kumimoji="0" lang="sv-SE" sz="2400" b="0" i="0" u="none" strike="noStrike" cap="none" spc="0" normalizeH="0" baseline="0" dirty="0">
              <a:ln>
                <a:noFill/>
              </a:ln>
              <a:solidFill>
                <a:schemeClr val="tx1"/>
              </a:solidFill>
              <a:effectLst/>
              <a:uFillTx/>
              <a:latin typeface="+mn-lt"/>
              <a:ea typeface="+mn-ea"/>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err="1">
                <a:ln>
                  <a:noFill/>
                </a:ln>
                <a:solidFill>
                  <a:schemeClr val="tx1"/>
                </a:solidFill>
                <a:effectLst/>
                <a:uFillTx/>
                <a:latin typeface="+mn-lt"/>
                <a:ea typeface="+mn-ea"/>
                <a:cs typeface="+mn-cs"/>
                <a:sym typeface="Helvetica Light"/>
              </a:rPr>
              <a:t>Your</a:t>
            </a:r>
            <a:r>
              <a:rPr kumimoji="0" lang="sv-SE" sz="2400" b="0" i="0" u="none" strike="noStrike" cap="none" spc="0" normalizeH="0" baseline="0" dirty="0">
                <a:ln>
                  <a:noFill/>
                </a:ln>
                <a:solidFill>
                  <a:schemeClr val="tx1"/>
                </a:solidFill>
                <a:effectLst/>
                <a:uFillTx/>
                <a:latin typeface="+mn-lt"/>
                <a:ea typeface="+mn-ea"/>
                <a:cs typeface="+mn-cs"/>
                <a:sym typeface="Helvetica Light"/>
              </a:rPr>
              <a:t> </a:t>
            </a:r>
            <a:r>
              <a:rPr kumimoji="0" lang="sv-SE" sz="2400" b="0" i="0" u="none" strike="noStrike" cap="none" spc="0" normalizeH="0" baseline="0" dirty="0" err="1">
                <a:ln>
                  <a:noFill/>
                </a:ln>
                <a:solidFill>
                  <a:schemeClr val="tx1"/>
                </a:solidFill>
                <a:effectLst/>
                <a:uFillTx/>
                <a:latin typeface="+mn-lt"/>
                <a:ea typeface="+mn-ea"/>
                <a:cs typeface="+mn-cs"/>
                <a:sym typeface="Helvetica Light"/>
              </a:rPr>
              <a:t>name</a:t>
            </a:r>
            <a:endParaRPr kumimoji="0" lang="sv-SE" sz="2400" b="0" i="0" u="none" strike="noStrike" cap="none" spc="0" normalizeH="0" baseline="0" dirty="0">
              <a:ln>
                <a:noFill/>
              </a:ln>
              <a:solidFill>
                <a:schemeClr val="tx1"/>
              </a:solidFill>
              <a:effectLst/>
              <a:uFillTx/>
              <a:latin typeface="+mn-lt"/>
              <a:ea typeface="+mn-ea"/>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a:ln>
                  <a:noFill/>
                </a:ln>
                <a:solidFill>
                  <a:schemeClr val="tx1"/>
                </a:solidFill>
                <a:effectLst/>
                <a:uFillTx/>
                <a:latin typeface="+mn-lt"/>
                <a:ea typeface="+mn-ea"/>
                <a:cs typeface="+mn-cs"/>
                <a:sym typeface="Helvetica Light"/>
              </a:rPr>
              <a:t>Student at </a:t>
            </a:r>
            <a:r>
              <a:rPr kumimoji="0" lang="sv-SE" sz="2400" b="0" i="0" u="none" strike="noStrike" cap="none" spc="0" normalizeH="0" baseline="0" dirty="0" err="1">
                <a:ln>
                  <a:noFill/>
                </a:ln>
                <a:solidFill>
                  <a:schemeClr val="tx1"/>
                </a:solidFill>
                <a:effectLst/>
                <a:uFillTx/>
                <a:latin typeface="+mn-lt"/>
                <a:ea typeface="+mn-ea"/>
                <a:cs typeface="+mn-cs"/>
                <a:sym typeface="Helvetica Light"/>
              </a:rPr>
              <a:t>programme</a:t>
            </a:r>
            <a:r>
              <a:rPr kumimoji="0" lang="sv-SE" sz="2400" b="0" i="0" u="none" strike="noStrike" cap="none" spc="0" normalizeH="0" baseline="0" dirty="0">
                <a:ln>
                  <a:noFill/>
                </a:ln>
                <a:solidFill>
                  <a:schemeClr val="tx1"/>
                </a:solidFill>
                <a:effectLst/>
                <a:uFillTx/>
                <a:latin typeface="+mn-lt"/>
                <a:ea typeface="+mn-ea"/>
                <a:cs typeface="+mn-cs"/>
                <a:sym typeface="Helvetica Light"/>
              </a:rPr>
              <a:t> x</a:t>
            </a:r>
          </a:p>
        </p:txBody>
      </p:sp>
      <p:pic>
        <p:nvPicPr>
          <p:cNvPr id="8" name="Bildobjekt 7" descr="LTH's logotype.">
            <a:extLst>
              <a:ext uri="{FF2B5EF4-FFF2-40B4-BE49-F238E27FC236}">
                <a16:creationId xmlns:a16="http://schemas.microsoft.com/office/drawing/2014/main" id="{760B344E-7D12-4B8F-AF85-0D6D9956138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59444" y="552218"/>
            <a:ext cx="2894019" cy="1592292"/>
          </a:xfrm>
          <a:prstGeom prst="rect">
            <a:avLst/>
          </a:prstGeom>
        </p:spPr>
      </p:pic>
    </p:spTree>
    <p:extLst>
      <p:ext uri="{BB962C8B-B14F-4D97-AF65-F5344CB8AC3E}">
        <p14:creationId xmlns:p14="http://schemas.microsoft.com/office/powerpoint/2010/main" val="3159463225"/>
      </p:ext>
    </p:extLst>
  </p:cSld>
  <p:clrMapOvr>
    <a:masterClrMapping/>
  </p:clrMapOvr>
  <p:transition spd="med"/>
  <p:extLst>
    <p:ext uri="{DCECCB84-F9BA-43D5-87BE-67443E8EF086}">
      <p15:sldGuideLst xmlns:p15="http://schemas.microsoft.com/office/powerpoint/2012/main">
        <p15:guide id="1" orient="horz" pos="307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yellow light">
    <p:spTree>
      <p:nvGrpSpPr>
        <p:cNvPr id="1" name=""/>
        <p:cNvGrpSpPr/>
        <p:nvPr/>
      </p:nvGrpSpPr>
      <p:grpSpPr>
        <a:xfrm>
          <a:off x="0" y="0"/>
          <a:ext cx="0" cy="0"/>
          <a:chOff x="0" y="0"/>
          <a:chExt cx="0" cy="0"/>
        </a:xfrm>
      </p:grpSpPr>
      <p:pic>
        <p:nvPicPr>
          <p:cNvPr id="3" name="Bildobjekt 2" descr="Atomic physics lab where lights and lasers are glowing orange. It is dark beyond the complex of predominately black research equipment components. Photo.">
            <a:extLst>
              <a:ext uri="{FF2B5EF4-FFF2-40B4-BE49-F238E27FC236}">
                <a16:creationId xmlns:a16="http://schemas.microsoft.com/office/drawing/2014/main" id="{6BEE9D55-8A22-324A-99D6-DDE03256484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642"/>
          <a:stretch/>
        </p:blipFill>
        <p:spPr>
          <a:xfrm>
            <a:off x="292100" y="285750"/>
            <a:ext cx="16751300" cy="9182100"/>
          </a:xfrm>
          <a:prstGeom prst="rect">
            <a:avLst/>
          </a:prstGeom>
        </p:spPr>
      </p:pic>
      <p:sp>
        <p:nvSpPr>
          <p:cNvPr id="10" name="Rektangel med rundade hörn 9">
            <a:extLst>
              <a:ext uri="{FF2B5EF4-FFF2-40B4-BE49-F238E27FC236}">
                <a16:creationId xmlns:a16="http://schemas.microsoft.com/office/drawing/2014/main" id="{6D71B48D-6102-C343-BCF0-650AF943D18C}"/>
              </a:ext>
              <a:ext uri="{C183D7F6-B498-43B3-948B-1728B52AA6E4}">
                <adec:decorative xmlns:adec="http://schemas.microsoft.com/office/drawing/2017/decorative" val="1"/>
              </a:ext>
            </a:extLst>
          </p:cNvPr>
          <p:cNvSpPr/>
          <p:nvPr userDrawn="1"/>
        </p:nvSpPr>
        <p:spPr>
          <a:xfrm>
            <a:off x="5876046" y="4876800"/>
            <a:ext cx="11167873" cy="4591049"/>
          </a:xfrm>
          <a:prstGeom prst="roundRect">
            <a:avLst/>
          </a:prstGeom>
          <a:solidFill>
            <a:srgbClr val="000000">
              <a:alpha val="50000"/>
            </a:srgbClr>
          </a:solidFill>
          <a:ln w="12700" cap="flat">
            <a:noFill/>
            <a:miter lim="400000"/>
          </a:ln>
          <a:effectLst>
            <a:softEdge rad="5969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400" b="0" i="0" u="none" strike="noStrike" cap="none" spc="0" normalizeH="0" baseline="0" noProof="0">
              <a:ln>
                <a:noFill/>
              </a:ln>
              <a:solidFill>
                <a:srgbClr val="FFFFFF"/>
              </a:solidFill>
              <a:effectLst/>
              <a:uFillTx/>
              <a:latin typeface="+mn-lt"/>
              <a:ea typeface="+mn-ea"/>
              <a:cs typeface="+mn-cs"/>
              <a:sym typeface="Helvetica Light"/>
            </a:endParaRPr>
          </a:p>
        </p:txBody>
      </p:sp>
      <p:sp>
        <p:nvSpPr>
          <p:cNvPr id="15" name="Rubrik 14">
            <a:extLst>
              <a:ext uri="{FF2B5EF4-FFF2-40B4-BE49-F238E27FC236}">
                <a16:creationId xmlns:a16="http://schemas.microsoft.com/office/drawing/2014/main" id="{1851F5D8-3758-B646-9B21-92D648857699}"/>
              </a:ext>
            </a:extLst>
          </p:cNvPr>
          <p:cNvSpPr>
            <a:spLocks noGrp="1"/>
          </p:cNvSpPr>
          <p:nvPr>
            <p:ph type="title" hasCustomPrompt="1"/>
          </p:nvPr>
        </p:nvSpPr>
        <p:spPr>
          <a:xfrm>
            <a:off x="7518629" y="6854595"/>
            <a:ext cx="8924889" cy="1015663"/>
          </a:xfrm>
          <a:effectLst/>
        </p:spPr>
        <p:txBody>
          <a:bodyPr wrap="square" lIns="0" tIns="0" rIns="0" bIns="0" anchor="b" anchorCtr="0">
            <a:spAutoFit/>
          </a:bodyPr>
          <a:lstStyle>
            <a:lvl1pPr>
              <a:defRPr sz="6600" baseline="0">
                <a:solidFill>
                  <a:schemeClr val="bg1"/>
                </a:solidFill>
              </a:defRPr>
            </a:lvl1pPr>
          </a:lstStyle>
          <a:p>
            <a:r>
              <a:rPr lang="en-GB" noProof="0" dirty="0"/>
              <a:t>Title, max two lines</a:t>
            </a:r>
          </a:p>
        </p:txBody>
      </p:sp>
      <p:sp>
        <p:nvSpPr>
          <p:cNvPr id="8" name="Platshållare för text 7"/>
          <p:cNvSpPr>
            <a:spLocks noGrp="1"/>
          </p:cNvSpPr>
          <p:nvPr>
            <p:ph type="body" sz="quarter" idx="10" hasCustomPrompt="1"/>
          </p:nvPr>
        </p:nvSpPr>
        <p:spPr>
          <a:xfrm>
            <a:off x="7509051" y="8111194"/>
            <a:ext cx="8924889" cy="442877"/>
          </a:xfrm>
        </p:spPr>
        <p:txBody>
          <a:bodyPr vert="horz">
            <a:normAutofit/>
          </a:bodyPr>
          <a:lstStyle>
            <a:lvl1pPr marL="0" indent="0">
              <a:buNone/>
              <a:defRPr sz="2000" b="1" kern="1200" cap="all" spc="150" baseline="0">
                <a:solidFill>
                  <a:schemeClr val="bg1"/>
                </a:solidFill>
              </a:defRPr>
            </a:lvl1pPr>
          </a:lstStyle>
          <a:p>
            <a:pPr lvl="0"/>
            <a:r>
              <a:rPr lang="en-GB" noProof="0" dirty="0"/>
              <a:t>Name, affiliation etc</a:t>
            </a:r>
          </a:p>
        </p:txBody>
      </p:sp>
      <p:sp>
        <p:nvSpPr>
          <p:cNvPr id="6" name="Rektangel 5">
            <a:extLst>
              <a:ext uri="{FF2B5EF4-FFF2-40B4-BE49-F238E27FC236}">
                <a16:creationId xmlns:a16="http://schemas.microsoft.com/office/drawing/2014/main" id="{84B8A9D5-59DC-45B3-AB16-2F8754D9F003}"/>
              </a:ext>
            </a:extLst>
          </p:cNvPr>
          <p:cNvSpPr/>
          <p:nvPr userDrawn="1"/>
        </p:nvSpPr>
        <p:spPr>
          <a:xfrm>
            <a:off x="659444" y="7990794"/>
            <a:ext cx="3747456" cy="12105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err="1">
                <a:ln>
                  <a:noFill/>
                </a:ln>
                <a:solidFill>
                  <a:schemeClr val="tx1"/>
                </a:solidFill>
                <a:effectLst/>
                <a:uFillTx/>
                <a:latin typeface="+mn-lt"/>
                <a:ea typeface="+mn-ea"/>
                <a:cs typeface="+mn-cs"/>
                <a:sym typeface="Helvetica Light"/>
              </a:rPr>
              <a:t>Title</a:t>
            </a:r>
            <a:endParaRPr kumimoji="0" lang="sv-SE" sz="2400" b="0" i="0" u="none" strike="noStrike" cap="none" spc="0" normalizeH="0" baseline="0" dirty="0">
              <a:ln>
                <a:noFill/>
              </a:ln>
              <a:solidFill>
                <a:schemeClr val="tx1"/>
              </a:solidFill>
              <a:effectLst/>
              <a:uFillTx/>
              <a:latin typeface="+mn-lt"/>
              <a:ea typeface="+mn-ea"/>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err="1">
                <a:ln>
                  <a:noFill/>
                </a:ln>
                <a:solidFill>
                  <a:schemeClr val="tx1"/>
                </a:solidFill>
                <a:effectLst/>
                <a:uFillTx/>
                <a:latin typeface="+mn-lt"/>
                <a:ea typeface="+mn-ea"/>
                <a:cs typeface="+mn-cs"/>
                <a:sym typeface="Helvetica Light"/>
              </a:rPr>
              <a:t>Your</a:t>
            </a:r>
            <a:r>
              <a:rPr kumimoji="0" lang="sv-SE" sz="2400" b="0" i="0" u="none" strike="noStrike" cap="none" spc="0" normalizeH="0" baseline="0" dirty="0">
                <a:ln>
                  <a:noFill/>
                </a:ln>
                <a:solidFill>
                  <a:schemeClr val="tx1"/>
                </a:solidFill>
                <a:effectLst/>
                <a:uFillTx/>
                <a:latin typeface="+mn-lt"/>
                <a:ea typeface="+mn-ea"/>
                <a:cs typeface="+mn-cs"/>
                <a:sym typeface="Helvetica Light"/>
              </a:rPr>
              <a:t> </a:t>
            </a:r>
            <a:r>
              <a:rPr kumimoji="0" lang="sv-SE" sz="2400" b="0" i="0" u="none" strike="noStrike" cap="none" spc="0" normalizeH="0" baseline="0" dirty="0" err="1">
                <a:ln>
                  <a:noFill/>
                </a:ln>
                <a:solidFill>
                  <a:schemeClr val="tx1"/>
                </a:solidFill>
                <a:effectLst/>
                <a:uFillTx/>
                <a:latin typeface="+mn-lt"/>
                <a:ea typeface="+mn-ea"/>
                <a:cs typeface="+mn-cs"/>
                <a:sym typeface="Helvetica Light"/>
              </a:rPr>
              <a:t>name</a:t>
            </a:r>
            <a:endParaRPr kumimoji="0" lang="sv-SE" sz="2400" b="0" i="0" u="none" strike="noStrike" cap="none" spc="0" normalizeH="0" baseline="0" dirty="0">
              <a:ln>
                <a:noFill/>
              </a:ln>
              <a:solidFill>
                <a:schemeClr val="tx1"/>
              </a:solidFill>
              <a:effectLst/>
              <a:uFillTx/>
              <a:latin typeface="+mn-lt"/>
              <a:ea typeface="+mn-ea"/>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a:ln>
                  <a:noFill/>
                </a:ln>
                <a:solidFill>
                  <a:schemeClr val="tx1"/>
                </a:solidFill>
                <a:effectLst/>
                <a:uFillTx/>
                <a:latin typeface="+mn-lt"/>
                <a:ea typeface="+mn-ea"/>
                <a:cs typeface="+mn-cs"/>
                <a:sym typeface="Helvetica Light"/>
              </a:rPr>
              <a:t>Student at </a:t>
            </a:r>
            <a:r>
              <a:rPr kumimoji="0" lang="sv-SE" sz="2400" b="0" i="0" u="none" strike="noStrike" cap="none" spc="0" normalizeH="0" baseline="0" dirty="0" err="1">
                <a:ln>
                  <a:noFill/>
                </a:ln>
                <a:solidFill>
                  <a:schemeClr val="tx1"/>
                </a:solidFill>
                <a:effectLst/>
                <a:uFillTx/>
                <a:latin typeface="+mn-lt"/>
                <a:ea typeface="+mn-ea"/>
                <a:cs typeface="+mn-cs"/>
                <a:sym typeface="Helvetica Light"/>
              </a:rPr>
              <a:t>programme</a:t>
            </a:r>
            <a:r>
              <a:rPr kumimoji="0" lang="sv-SE" sz="2400" b="0" i="0" u="none" strike="noStrike" cap="none" spc="0" normalizeH="0" baseline="0" dirty="0">
                <a:ln>
                  <a:noFill/>
                </a:ln>
                <a:solidFill>
                  <a:schemeClr val="tx1"/>
                </a:solidFill>
                <a:effectLst/>
                <a:uFillTx/>
                <a:latin typeface="+mn-lt"/>
                <a:ea typeface="+mn-ea"/>
                <a:cs typeface="+mn-cs"/>
                <a:sym typeface="Helvetica Light"/>
              </a:rPr>
              <a:t> x</a:t>
            </a:r>
          </a:p>
        </p:txBody>
      </p:sp>
      <p:pic>
        <p:nvPicPr>
          <p:cNvPr id="7" name="Bildobjekt 6" descr="LTH's logotype.">
            <a:extLst>
              <a:ext uri="{FF2B5EF4-FFF2-40B4-BE49-F238E27FC236}">
                <a16:creationId xmlns:a16="http://schemas.microsoft.com/office/drawing/2014/main" id="{6942AA36-DBE5-49AC-A08F-C006EFF8D20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59444" y="552218"/>
            <a:ext cx="2894019" cy="1592292"/>
          </a:xfrm>
          <a:prstGeom prst="rect">
            <a:avLst/>
          </a:prstGeom>
        </p:spPr>
      </p:pic>
    </p:spTree>
    <p:extLst>
      <p:ext uri="{BB962C8B-B14F-4D97-AF65-F5344CB8AC3E}">
        <p14:creationId xmlns:p14="http://schemas.microsoft.com/office/powerpoint/2010/main" val="3943302048"/>
      </p:ext>
    </p:extLst>
  </p:cSld>
  <p:clrMapOvr>
    <a:masterClrMapping/>
  </p:clrMapOvr>
  <p:transition spd="med"/>
  <p:extLst>
    <p:ext uri="{DCECCB84-F9BA-43D5-87BE-67443E8EF086}">
      <p15:sldGuideLst xmlns:p15="http://schemas.microsoft.com/office/powerpoint/2012/main">
        <p15:guide id="1" orient="horz" pos="307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line title">
    <p:spTree>
      <p:nvGrpSpPr>
        <p:cNvPr id="1" name=""/>
        <p:cNvGrpSpPr/>
        <p:nvPr/>
      </p:nvGrpSpPr>
      <p:grpSpPr>
        <a:xfrm>
          <a:off x="0" y="0"/>
          <a:ext cx="0" cy="0"/>
          <a:chOff x="0" y="0"/>
          <a:chExt cx="0" cy="0"/>
        </a:xfrm>
      </p:grpSpPr>
      <p:pic>
        <p:nvPicPr>
          <p:cNvPr id="9" name="Bildobjekt 8" descr="Student at LTH Campus. Photo.">
            <a:extLst>
              <a:ext uri="{FF2B5EF4-FFF2-40B4-BE49-F238E27FC236}">
                <a16:creationId xmlns:a16="http://schemas.microsoft.com/office/drawing/2014/main" id="{C3255782-D026-4BAF-ACC4-923BA20E698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5" t="8075" r="103" b="9875"/>
          <a:stretch/>
        </p:blipFill>
        <p:spPr>
          <a:xfrm>
            <a:off x="296863" y="285749"/>
            <a:ext cx="16751300" cy="9182101"/>
          </a:xfrm>
          <a:prstGeom prst="rect">
            <a:avLst/>
          </a:prstGeom>
        </p:spPr>
      </p:pic>
      <p:sp>
        <p:nvSpPr>
          <p:cNvPr id="2" name="Rektangel 1">
            <a:extLst>
              <a:ext uri="{FF2B5EF4-FFF2-40B4-BE49-F238E27FC236}">
                <a16:creationId xmlns:a16="http://schemas.microsoft.com/office/drawing/2014/main" id="{703F92EB-9B2F-8843-9226-5ABAD328660C}"/>
              </a:ext>
              <a:ext uri="{C183D7F6-B498-43B3-948B-1728B52AA6E4}">
                <adec:decorative xmlns:adec="http://schemas.microsoft.com/office/drawing/2017/decorative" val="1"/>
              </a:ext>
            </a:extLst>
          </p:cNvPr>
          <p:cNvSpPr/>
          <p:nvPr userDrawn="1"/>
        </p:nvSpPr>
        <p:spPr>
          <a:xfrm>
            <a:off x="7743121" y="2124000"/>
            <a:ext cx="9597171" cy="184440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400" b="0" i="0" u="none" strike="noStrike" cap="none" spc="0" normalizeH="0" baseline="0" noProof="0">
              <a:ln>
                <a:noFill/>
              </a:ln>
              <a:solidFill>
                <a:srgbClr val="FFFFFF"/>
              </a:solidFill>
              <a:effectLst/>
              <a:uFillTx/>
              <a:latin typeface="+mn-lt"/>
              <a:ea typeface="+mn-ea"/>
              <a:cs typeface="+mn-cs"/>
              <a:sym typeface="Helvetica Light"/>
            </a:endParaRPr>
          </a:p>
        </p:txBody>
      </p:sp>
      <p:sp>
        <p:nvSpPr>
          <p:cNvPr id="15" name="Rubrik 14">
            <a:extLst>
              <a:ext uri="{FF2B5EF4-FFF2-40B4-BE49-F238E27FC236}">
                <a16:creationId xmlns:a16="http://schemas.microsoft.com/office/drawing/2014/main" id="{1851F5D8-3758-B646-9B21-92D648857699}"/>
              </a:ext>
            </a:extLst>
          </p:cNvPr>
          <p:cNvSpPr>
            <a:spLocks noGrp="1"/>
          </p:cNvSpPr>
          <p:nvPr>
            <p:ph type="title" hasCustomPrompt="1"/>
          </p:nvPr>
        </p:nvSpPr>
        <p:spPr>
          <a:xfrm>
            <a:off x="8108209" y="2221775"/>
            <a:ext cx="8717424" cy="923330"/>
          </a:xfrm>
          <a:effectLst/>
        </p:spPr>
        <p:txBody>
          <a:bodyPr wrap="square" lIns="0" tIns="0" rIns="0" bIns="0" anchor="b" anchorCtr="0">
            <a:spAutoFit/>
          </a:bodyPr>
          <a:lstStyle>
            <a:lvl1pPr>
              <a:defRPr sz="6000">
                <a:solidFill>
                  <a:schemeClr val="tx2"/>
                </a:solidFill>
              </a:defRPr>
            </a:lvl1pPr>
          </a:lstStyle>
          <a:p>
            <a:r>
              <a:rPr lang="en-GB" noProof="0" dirty="0"/>
              <a:t>One line title</a:t>
            </a:r>
          </a:p>
        </p:txBody>
      </p:sp>
      <p:cxnSp>
        <p:nvCxnSpPr>
          <p:cNvPr id="5" name="Rak 4">
            <a:extLst>
              <a:ext uri="{FF2B5EF4-FFF2-40B4-BE49-F238E27FC236}">
                <a16:creationId xmlns:a16="http://schemas.microsoft.com/office/drawing/2014/main" id="{3494F97A-0641-E04E-BE08-64962CAE672D}"/>
              </a:ext>
              <a:ext uri="{C183D7F6-B498-43B3-948B-1728B52AA6E4}">
                <adec:decorative xmlns:adec="http://schemas.microsoft.com/office/drawing/2017/decorative" val="1"/>
              </a:ext>
            </a:extLst>
          </p:cNvPr>
          <p:cNvCxnSpPr>
            <a:cxnSpLocks/>
          </p:cNvCxnSpPr>
          <p:nvPr userDrawn="1"/>
        </p:nvCxnSpPr>
        <p:spPr>
          <a:xfrm>
            <a:off x="8098631" y="3269182"/>
            <a:ext cx="8841687" cy="0"/>
          </a:xfrm>
          <a:prstGeom prst="line">
            <a:avLst/>
          </a:prstGeom>
          <a:noFill/>
          <a:ln w="1905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8" name="Platshållare för text 7"/>
          <p:cNvSpPr>
            <a:spLocks noGrp="1"/>
          </p:cNvSpPr>
          <p:nvPr>
            <p:ph type="body" sz="quarter" idx="10" hasCustomPrompt="1"/>
          </p:nvPr>
        </p:nvSpPr>
        <p:spPr>
          <a:xfrm>
            <a:off x="8098630" y="3386042"/>
            <a:ext cx="8717424" cy="383689"/>
          </a:xfrm>
          <a:effectLst/>
        </p:spPr>
        <p:txBody>
          <a:bodyPr vert="horz" wrap="square">
            <a:spAutoFit/>
          </a:bodyPr>
          <a:lstStyle>
            <a:lvl1pPr marL="0" indent="0">
              <a:buNone/>
              <a:defRPr sz="1800" b="1" kern="1200" cap="all" spc="100" baseline="0">
                <a:solidFill>
                  <a:schemeClr val="tx2"/>
                </a:solidFill>
              </a:defRPr>
            </a:lvl1pPr>
          </a:lstStyle>
          <a:p>
            <a:pPr lvl="0"/>
            <a:r>
              <a:rPr lang="en-GB" noProof="0" dirty="0"/>
              <a:t>Name, affiliation etc</a:t>
            </a:r>
          </a:p>
        </p:txBody>
      </p:sp>
      <p:sp>
        <p:nvSpPr>
          <p:cNvPr id="13" name="Rektangel 12">
            <a:extLst>
              <a:ext uri="{FF2B5EF4-FFF2-40B4-BE49-F238E27FC236}">
                <a16:creationId xmlns:a16="http://schemas.microsoft.com/office/drawing/2014/main" id="{E2BD23B4-EDAC-4F54-A108-2EBE687DEB99}"/>
              </a:ext>
            </a:extLst>
          </p:cNvPr>
          <p:cNvSpPr/>
          <p:nvPr userDrawn="1"/>
        </p:nvSpPr>
        <p:spPr>
          <a:xfrm>
            <a:off x="659444" y="7990794"/>
            <a:ext cx="3747456" cy="12105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err="1">
                <a:ln>
                  <a:noFill/>
                </a:ln>
                <a:solidFill>
                  <a:schemeClr val="tx1"/>
                </a:solidFill>
                <a:effectLst/>
                <a:uFillTx/>
                <a:latin typeface="+mn-lt"/>
                <a:ea typeface="+mn-ea"/>
                <a:cs typeface="+mn-cs"/>
                <a:sym typeface="Helvetica Light"/>
              </a:rPr>
              <a:t>Title</a:t>
            </a:r>
            <a:endParaRPr kumimoji="0" lang="sv-SE" sz="2400" b="0" i="0" u="none" strike="noStrike" cap="none" spc="0" normalizeH="0" baseline="0" dirty="0">
              <a:ln>
                <a:noFill/>
              </a:ln>
              <a:solidFill>
                <a:schemeClr val="tx1"/>
              </a:solidFill>
              <a:effectLst/>
              <a:uFillTx/>
              <a:latin typeface="+mn-lt"/>
              <a:ea typeface="+mn-ea"/>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err="1">
                <a:ln>
                  <a:noFill/>
                </a:ln>
                <a:solidFill>
                  <a:schemeClr val="tx1"/>
                </a:solidFill>
                <a:effectLst/>
                <a:uFillTx/>
                <a:latin typeface="+mn-lt"/>
                <a:ea typeface="+mn-ea"/>
                <a:cs typeface="+mn-cs"/>
                <a:sym typeface="Helvetica Light"/>
              </a:rPr>
              <a:t>Your</a:t>
            </a:r>
            <a:r>
              <a:rPr kumimoji="0" lang="sv-SE" sz="2400" b="0" i="0" u="none" strike="noStrike" cap="none" spc="0" normalizeH="0" baseline="0" dirty="0">
                <a:ln>
                  <a:noFill/>
                </a:ln>
                <a:solidFill>
                  <a:schemeClr val="tx1"/>
                </a:solidFill>
                <a:effectLst/>
                <a:uFillTx/>
                <a:latin typeface="+mn-lt"/>
                <a:ea typeface="+mn-ea"/>
                <a:cs typeface="+mn-cs"/>
                <a:sym typeface="Helvetica Light"/>
              </a:rPr>
              <a:t> </a:t>
            </a:r>
            <a:r>
              <a:rPr kumimoji="0" lang="sv-SE" sz="2400" b="0" i="0" u="none" strike="noStrike" cap="none" spc="0" normalizeH="0" baseline="0" dirty="0" err="1">
                <a:ln>
                  <a:noFill/>
                </a:ln>
                <a:solidFill>
                  <a:schemeClr val="tx1"/>
                </a:solidFill>
                <a:effectLst/>
                <a:uFillTx/>
                <a:latin typeface="+mn-lt"/>
                <a:ea typeface="+mn-ea"/>
                <a:cs typeface="+mn-cs"/>
                <a:sym typeface="Helvetica Light"/>
              </a:rPr>
              <a:t>name</a:t>
            </a:r>
            <a:endParaRPr kumimoji="0" lang="sv-SE" sz="2400" b="0" i="0" u="none" strike="noStrike" cap="none" spc="0" normalizeH="0" baseline="0" dirty="0">
              <a:ln>
                <a:noFill/>
              </a:ln>
              <a:solidFill>
                <a:schemeClr val="tx1"/>
              </a:solidFill>
              <a:effectLst/>
              <a:uFillTx/>
              <a:latin typeface="+mn-lt"/>
              <a:ea typeface="+mn-ea"/>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a:ln>
                  <a:noFill/>
                </a:ln>
                <a:solidFill>
                  <a:schemeClr val="tx1"/>
                </a:solidFill>
                <a:effectLst/>
                <a:uFillTx/>
                <a:latin typeface="+mn-lt"/>
                <a:ea typeface="+mn-ea"/>
                <a:cs typeface="+mn-cs"/>
                <a:sym typeface="Helvetica Light"/>
              </a:rPr>
              <a:t>Student at </a:t>
            </a:r>
            <a:r>
              <a:rPr kumimoji="0" lang="sv-SE" sz="2400" b="0" i="0" u="none" strike="noStrike" cap="none" spc="0" normalizeH="0" baseline="0" dirty="0" err="1">
                <a:ln>
                  <a:noFill/>
                </a:ln>
                <a:solidFill>
                  <a:schemeClr val="tx1"/>
                </a:solidFill>
                <a:effectLst/>
                <a:uFillTx/>
                <a:latin typeface="+mn-lt"/>
                <a:ea typeface="+mn-ea"/>
                <a:cs typeface="+mn-cs"/>
                <a:sym typeface="Helvetica Light"/>
              </a:rPr>
              <a:t>programme</a:t>
            </a:r>
            <a:r>
              <a:rPr kumimoji="0" lang="sv-SE" sz="2400" b="0" i="0" u="none" strike="noStrike" cap="none" spc="0" normalizeH="0" baseline="0" dirty="0">
                <a:ln>
                  <a:noFill/>
                </a:ln>
                <a:solidFill>
                  <a:schemeClr val="tx1"/>
                </a:solidFill>
                <a:effectLst/>
                <a:uFillTx/>
                <a:latin typeface="+mn-lt"/>
                <a:ea typeface="+mn-ea"/>
                <a:cs typeface="+mn-cs"/>
                <a:sym typeface="Helvetica Light"/>
              </a:rPr>
              <a:t> x</a:t>
            </a:r>
          </a:p>
        </p:txBody>
      </p:sp>
      <p:pic>
        <p:nvPicPr>
          <p:cNvPr id="10" name="Bildobjekt 9" descr="LTH's logotype.">
            <a:extLst>
              <a:ext uri="{FF2B5EF4-FFF2-40B4-BE49-F238E27FC236}">
                <a16:creationId xmlns:a16="http://schemas.microsoft.com/office/drawing/2014/main" id="{F247C97E-2490-4ABB-9F25-C3B0A3F41CC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9444" y="552218"/>
            <a:ext cx="2743681" cy="1501609"/>
          </a:xfrm>
          <a:prstGeom prst="rect">
            <a:avLst/>
          </a:prstGeom>
        </p:spPr>
      </p:pic>
    </p:spTree>
    <p:extLst>
      <p:ext uri="{BB962C8B-B14F-4D97-AF65-F5344CB8AC3E}">
        <p14:creationId xmlns:p14="http://schemas.microsoft.com/office/powerpoint/2010/main" val="1043441209"/>
      </p:ext>
    </p:extLst>
  </p:cSld>
  <p:clrMapOvr>
    <a:masterClrMapping/>
  </p:clrMapOvr>
  <p:transition spd="med"/>
  <p:extLst>
    <p:ext uri="{DCECCB84-F9BA-43D5-87BE-67443E8EF086}">
      <p15:sldGuideLst xmlns:p15="http://schemas.microsoft.com/office/powerpoint/2012/main">
        <p15:guide id="1" orient="horz" pos="307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line title">
    <p:spTree>
      <p:nvGrpSpPr>
        <p:cNvPr id="1" name=""/>
        <p:cNvGrpSpPr/>
        <p:nvPr/>
      </p:nvGrpSpPr>
      <p:grpSpPr>
        <a:xfrm>
          <a:off x="0" y="0"/>
          <a:ext cx="0" cy="0"/>
          <a:chOff x="0" y="0"/>
          <a:chExt cx="0" cy="0"/>
        </a:xfrm>
      </p:grpSpPr>
      <p:pic>
        <p:nvPicPr>
          <p:cNvPr id="9" name="Bildobjekt 8" descr="Student at LTH Campus. Photo.">
            <a:extLst>
              <a:ext uri="{FF2B5EF4-FFF2-40B4-BE49-F238E27FC236}">
                <a16:creationId xmlns:a16="http://schemas.microsoft.com/office/drawing/2014/main" id="{D6D609F8-96B3-4CB6-BD97-DCFEF499845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5" t="8075" r="103" b="9875"/>
          <a:stretch/>
        </p:blipFill>
        <p:spPr>
          <a:xfrm>
            <a:off x="296863" y="285749"/>
            <a:ext cx="16751300" cy="9182101"/>
          </a:xfrm>
          <a:prstGeom prst="rect">
            <a:avLst/>
          </a:prstGeom>
        </p:spPr>
      </p:pic>
      <p:sp>
        <p:nvSpPr>
          <p:cNvPr id="2" name="Rektangel 1">
            <a:extLst>
              <a:ext uri="{FF2B5EF4-FFF2-40B4-BE49-F238E27FC236}">
                <a16:creationId xmlns:a16="http://schemas.microsoft.com/office/drawing/2014/main" id="{703F92EB-9B2F-8843-9226-5ABAD328660C}"/>
              </a:ext>
              <a:ext uri="{C183D7F6-B498-43B3-948B-1728B52AA6E4}">
                <adec:decorative xmlns:adec="http://schemas.microsoft.com/office/drawing/2017/decorative" val="1"/>
              </a:ext>
            </a:extLst>
          </p:cNvPr>
          <p:cNvSpPr/>
          <p:nvPr userDrawn="1"/>
        </p:nvSpPr>
        <p:spPr>
          <a:xfrm>
            <a:off x="7747200" y="2127600"/>
            <a:ext cx="9593063" cy="28080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400" b="0" i="0" u="none" strike="noStrike" cap="none" spc="0" normalizeH="0" baseline="0" noProof="0">
              <a:ln>
                <a:noFill/>
              </a:ln>
              <a:solidFill>
                <a:srgbClr val="FFFFFF"/>
              </a:solidFill>
              <a:effectLst/>
              <a:uFillTx/>
              <a:latin typeface="+mn-lt"/>
              <a:ea typeface="+mn-ea"/>
              <a:cs typeface="+mn-cs"/>
              <a:sym typeface="Helvetica Light"/>
            </a:endParaRPr>
          </a:p>
        </p:txBody>
      </p:sp>
      <p:sp>
        <p:nvSpPr>
          <p:cNvPr id="15" name="Rubrik 14">
            <a:extLst>
              <a:ext uri="{FF2B5EF4-FFF2-40B4-BE49-F238E27FC236}">
                <a16:creationId xmlns:a16="http://schemas.microsoft.com/office/drawing/2014/main" id="{1851F5D8-3758-B646-9B21-92D648857699}"/>
              </a:ext>
            </a:extLst>
          </p:cNvPr>
          <p:cNvSpPr>
            <a:spLocks noGrp="1"/>
          </p:cNvSpPr>
          <p:nvPr>
            <p:ph type="title" hasCustomPrompt="1"/>
          </p:nvPr>
        </p:nvSpPr>
        <p:spPr>
          <a:xfrm>
            <a:off x="8111728" y="3082221"/>
            <a:ext cx="8717424" cy="923330"/>
          </a:xfrm>
          <a:effectLst/>
        </p:spPr>
        <p:txBody>
          <a:bodyPr wrap="square" lIns="0" tIns="0" rIns="0" bIns="0" anchor="b" anchorCtr="0">
            <a:spAutoFit/>
          </a:bodyPr>
          <a:lstStyle>
            <a:lvl1pPr>
              <a:defRPr sz="6000">
                <a:solidFill>
                  <a:schemeClr val="tx2"/>
                </a:solidFill>
              </a:defRPr>
            </a:lvl1pPr>
          </a:lstStyle>
          <a:p>
            <a:r>
              <a:rPr lang="en-GB" noProof="0" dirty="0"/>
              <a:t>Two line title</a:t>
            </a:r>
          </a:p>
        </p:txBody>
      </p:sp>
      <p:cxnSp>
        <p:nvCxnSpPr>
          <p:cNvPr id="5" name="Rak 4">
            <a:extLst>
              <a:ext uri="{FF2B5EF4-FFF2-40B4-BE49-F238E27FC236}">
                <a16:creationId xmlns:a16="http://schemas.microsoft.com/office/drawing/2014/main" id="{3494F97A-0641-E04E-BE08-64962CAE672D}"/>
              </a:ext>
              <a:ext uri="{C183D7F6-B498-43B3-948B-1728B52AA6E4}">
                <adec:decorative xmlns:adec="http://schemas.microsoft.com/office/drawing/2017/decorative" val="1"/>
              </a:ext>
            </a:extLst>
          </p:cNvPr>
          <p:cNvCxnSpPr>
            <a:cxnSpLocks/>
          </p:cNvCxnSpPr>
          <p:nvPr userDrawn="1"/>
        </p:nvCxnSpPr>
        <p:spPr>
          <a:xfrm>
            <a:off x="8102150" y="4203488"/>
            <a:ext cx="8841687" cy="0"/>
          </a:xfrm>
          <a:prstGeom prst="line">
            <a:avLst/>
          </a:prstGeom>
          <a:noFill/>
          <a:ln w="1905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8" name="Platshållare för text 7"/>
          <p:cNvSpPr>
            <a:spLocks noGrp="1"/>
          </p:cNvSpPr>
          <p:nvPr>
            <p:ph type="body" sz="quarter" idx="10" hasCustomPrompt="1"/>
          </p:nvPr>
        </p:nvSpPr>
        <p:spPr>
          <a:xfrm>
            <a:off x="8102149" y="4320348"/>
            <a:ext cx="8717424" cy="383689"/>
          </a:xfrm>
          <a:effectLst/>
        </p:spPr>
        <p:txBody>
          <a:bodyPr vert="horz" wrap="square">
            <a:spAutoFit/>
          </a:bodyPr>
          <a:lstStyle>
            <a:lvl1pPr marL="0" indent="0">
              <a:buNone/>
              <a:defRPr sz="1800" b="1" kern="1200" cap="all" spc="100" baseline="0">
                <a:solidFill>
                  <a:schemeClr val="tx2"/>
                </a:solidFill>
              </a:defRPr>
            </a:lvl1pPr>
          </a:lstStyle>
          <a:p>
            <a:pPr lvl="0"/>
            <a:r>
              <a:rPr lang="en-GB" noProof="0" dirty="0"/>
              <a:t>Name, affiliation etc</a:t>
            </a:r>
          </a:p>
        </p:txBody>
      </p:sp>
      <p:sp>
        <p:nvSpPr>
          <p:cNvPr id="13" name="Rektangel 12">
            <a:extLst>
              <a:ext uri="{FF2B5EF4-FFF2-40B4-BE49-F238E27FC236}">
                <a16:creationId xmlns:a16="http://schemas.microsoft.com/office/drawing/2014/main" id="{12B3E826-CE2D-4D07-825E-B69F17443323}"/>
              </a:ext>
            </a:extLst>
          </p:cNvPr>
          <p:cNvSpPr/>
          <p:nvPr userDrawn="1"/>
        </p:nvSpPr>
        <p:spPr>
          <a:xfrm>
            <a:off x="659444" y="7990794"/>
            <a:ext cx="3747456" cy="12105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err="1">
                <a:ln>
                  <a:noFill/>
                </a:ln>
                <a:solidFill>
                  <a:schemeClr val="tx1"/>
                </a:solidFill>
                <a:effectLst/>
                <a:uFillTx/>
                <a:latin typeface="+mn-lt"/>
                <a:ea typeface="+mn-ea"/>
                <a:cs typeface="+mn-cs"/>
                <a:sym typeface="Helvetica Light"/>
              </a:rPr>
              <a:t>Title</a:t>
            </a:r>
            <a:endParaRPr kumimoji="0" lang="sv-SE" sz="2400" b="0" i="0" u="none" strike="noStrike" cap="none" spc="0" normalizeH="0" baseline="0" dirty="0">
              <a:ln>
                <a:noFill/>
              </a:ln>
              <a:solidFill>
                <a:schemeClr val="tx1"/>
              </a:solidFill>
              <a:effectLst/>
              <a:uFillTx/>
              <a:latin typeface="+mn-lt"/>
              <a:ea typeface="+mn-ea"/>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err="1">
                <a:ln>
                  <a:noFill/>
                </a:ln>
                <a:solidFill>
                  <a:schemeClr val="tx1"/>
                </a:solidFill>
                <a:effectLst/>
                <a:uFillTx/>
                <a:latin typeface="+mn-lt"/>
                <a:ea typeface="+mn-ea"/>
                <a:cs typeface="+mn-cs"/>
                <a:sym typeface="Helvetica Light"/>
              </a:rPr>
              <a:t>Your</a:t>
            </a:r>
            <a:r>
              <a:rPr kumimoji="0" lang="sv-SE" sz="2400" b="0" i="0" u="none" strike="noStrike" cap="none" spc="0" normalizeH="0" baseline="0" dirty="0">
                <a:ln>
                  <a:noFill/>
                </a:ln>
                <a:solidFill>
                  <a:schemeClr val="tx1"/>
                </a:solidFill>
                <a:effectLst/>
                <a:uFillTx/>
                <a:latin typeface="+mn-lt"/>
                <a:ea typeface="+mn-ea"/>
                <a:cs typeface="+mn-cs"/>
                <a:sym typeface="Helvetica Light"/>
              </a:rPr>
              <a:t> </a:t>
            </a:r>
            <a:r>
              <a:rPr kumimoji="0" lang="sv-SE" sz="2400" b="0" i="0" u="none" strike="noStrike" cap="none" spc="0" normalizeH="0" baseline="0" dirty="0" err="1">
                <a:ln>
                  <a:noFill/>
                </a:ln>
                <a:solidFill>
                  <a:schemeClr val="tx1"/>
                </a:solidFill>
                <a:effectLst/>
                <a:uFillTx/>
                <a:latin typeface="+mn-lt"/>
                <a:ea typeface="+mn-ea"/>
                <a:cs typeface="+mn-cs"/>
                <a:sym typeface="Helvetica Light"/>
              </a:rPr>
              <a:t>name</a:t>
            </a:r>
            <a:endParaRPr kumimoji="0" lang="sv-SE" sz="2400" b="0" i="0" u="none" strike="noStrike" cap="none" spc="0" normalizeH="0" baseline="0" dirty="0">
              <a:ln>
                <a:noFill/>
              </a:ln>
              <a:solidFill>
                <a:schemeClr val="tx1"/>
              </a:solidFill>
              <a:effectLst/>
              <a:uFillTx/>
              <a:latin typeface="+mn-lt"/>
              <a:ea typeface="+mn-ea"/>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kumimoji="0" lang="sv-SE" sz="2400" b="0" i="0" u="none" strike="noStrike" cap="none" spc="0" normalizeH="0" baseline="0" dirty="0">
                <a:ln>
                  <a:noFill/>
                </a:ln>
                <a:solidFill>
                  <a:schemeClr val="tx1"/>
                </a:solidFill>
                <a:effectLst/>
                <a:uFillTx/>
                <a:latin typeface="+mn-lt"/>
                <a:ea typeface="+mn-ea"/>
                <a:cs typeface="+mn-cs"/>
                <a:sym typeface="Helvetica Light"/>
              </a:rPr>
              <a:t>Student at </a:t>
            </a:r>
            <a:r>
              <a:rPr kumimoji="0" lang="sv-SE" sz="2400" b="0" i="0" u="none" strike="noStrike" cap="none" spc="0" normalizeH="0" baseline="0" dirty="0" err="1">
                <a:ln>
                  <a:noFill/>
                </a:ln>
                <a:solidFill>
                  <a:schemeClr val="tx1"/>
                </a:solidFill>
                <a:effectLst/>
                <a:uFillTx/>
                <a:latin typeface="+mn-lt"/>
                <a:ea typeface="+mn-ea"/>
                <a:cs typeface="+mn-cs"/>
                <a:sym typeface="Helvetica Light"/>
              </a:rPr>
              <a:t>programme</a:t>
            </a:r>
            <a:r>
              <a:rPr kumimoji="0" lang="sv-SE" sz="2400" b="0" i="0" u="none" strike="noStrike" cap="none" spc="0" normalizeH="0" baseline="0" dirty="0">
                <a:ln>
                  <a:noFill/>
                </a:ln>
                <a:solidFill>
                  <a:schemeClr val="tx1"/>
                </a:solidFill>
                <a:effectLst/>
                <a:uFillTx/>
                <a:latin typeface="+mn-lt"/>
                <a:ea typeface="+mn-ea"/>
                <a:cs typeface="+mn-cs"/>
                <a:sym typeface="Helvetica Light"/>
              </a:rPr>
              <a:t> x</a:t>
            </a:r>
          </a:p>
        </p:txBody>
      </p:sp>
      <p:pic>
        <p:nvPicPr>
          <p:cNvPr id="10" name="Bildobjekt 9" descr="LTH's logotype.">
            <a:extLst>
              <a:ext uri="{FF2B5EF4-FFF2-40B4-BE49-F238E27FC236}">
                <a16:creationId xmlns:a16="http://schemas.microsoft.com/office/drawing/2014/main" id="{9FE30DDF-4FBF-4228-8B0E-A53DCFD658C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9444" y="552218"/>
            <a:ext cx="2743681" cy="1501609"/>
          </a:xfrm>
          <a:prstGeom prst="rect">
            <a:avLst/>
          </a:prstGeom>
        </p:spPr>
      </p:pic>
    </p:spTree>
    <p:extLst>
      <p:ext uri="{BB962C8B-B14F-4D97-AF65-F5344CB8AC3E}">
        <p14:creationId xmlns:p14="http://schemas.microsoft.com/office/powerpoint/2010/main" val="3394253255"/>
      </p:ext>
    </p:extLst>
  </p:cSld>
  <p:clrMapOvr>
    <a:masterClrMapping/>
  </p:clrMapOvr>
  <p:transition spd="med"/>
  <p:extLst>
    <p:ext uri="{DCECCB84-F9BA-43D5-87BE-67443E8EF086}">
      <p15:sldGuideLst xmlns:p15="http://schemas.microsoft.com/office/powerpoint/2012/main">
        <p15:guide id="1" orient="horz" pos="30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3" name="Rubrik 1">
            <a:extLst>
              <a:ext uri="{FF2B5EF4-FFF2-40B4-BE49-F238E27FC236}">
                <a16:creationId xmlns:a16="http://schemas.microsoft.com/office/drawing/2014/main" id="{6010C116-6C55-3C42-914A-0897639AA584}"/>
              </a:ext>
            </a:extLst>
          </p:cNvPr>
          <p:cNvSpPr>
            <a:spLocks noGrp="1"/>
          </p:cNvSpPr>
          <p:nvPr>
            <p:ph type="title" hasCustomPrompt="1"/>
          </p:nvPr>
        </p:nvSpPr>
        <p:spPr>
          <a:xfrm>
            <a:off x="292109" y="-655252"/>
            <a:ext cx="12480381" cy="430887"/>
          </a:xfrm>
        </p:spPr>
        <p:txBody>
          <a:bodyPr lIns="0" tIns="0" rIns="0" bIns="0">
            <a:spAutoFit/>
          </a:bodyPr>
          <a:lstStyle>
            <a:lvl1pPr>
              <a:defRPr sz="2800"/>
            </a:lvl1pPr>
          </a:lstStyle>
          <a:p>
            <a:r>
              <a:rPr lang="en-GB" noProof="0"/>
              <a:t>Add title</a:t>
            </a:r>
          </a:p>
        </p:txBody>
      </p:sp>
      <p:sp>
        <p:nvSpPr>
          <p:cNvPr id="5" name="Platshållare för bild 4"/>
          <p:cNvSpPr>
            <a:spLocks noGrp="1"/>
          </p:cNvSpPr>
          <p:nvPr>
            <p:ph type="pic" sz="quarter" idx="10" hasCustomPrompt="1"/>
          </p:nvPr>
        </p:nvSpPr>
        <p:spPr>
          <a:xfrm>
            <a:off x="292100" y="285751"/>
            <a:ext cx="16751812" cy="9182100"/>
          </a:xfrm>
          <a:solidFill>
            <a:schemeClr val="accent5"/>
          </a:solidFill>
        </p:spPr>
        <p:txBody>
          <a:bodyPr/>
          <a:lstStyle/>
          <a:p>
            <a:r>
              <a:rPr lang="en-GB" noProof="0"/>
              <a:t>Click the icon to add an image.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ing on dark image">
    <p:spTree>
      <p:nvGrpSpPr>
        <p:cNvPr id="1" name=""/>
        <p:cNvGrpSpPr/>
        <p:nvPr/>
      </p:nvGrpSpPr>
      <p:grpSpPr>
        <a:xfrm>
          <a:off x="0" y="0"/>
          <a:ext cx="0" cy="0"/>
          <a:chOff x="0" y="0"/>
          <a:chExt cx="0" cy="0"/>
        </a:xfrm>
      </p:grpSpPr>
      <p:sp>
        <p:nvSpPr>
          <p:cNvPr id="4" name="Platshållare för bild 3"/>
          <p:cNvSpPr>
            <a:spLocks noGrp="1"/>
          </p:cNvSpPr>
          <p:nvPr>
            <p:ph type="pic" sz="quarter" idx="11" hasCustomPrompt="1"/>
          </p:nvPr>
        </p:nvSpPr>
        <p:spPr>
          <a:xfrm>
            <a:off x="292100" y="285751"/>
            <a:ext cx="16749697" cy="9182100"/>
          </a:xfrm>
          <a:solidFill>
            <a:schemeClr val="accent5"/>
          </a:solidFill>
        </p:spPr>
        <p:txBody>
          <a:bodyPr vert="horz"/>
          <a:lstStyle>
            <a:lvl1pPr marL="288000" marR="0" indent="-288000" algn="l" defTabSz="584170" rtl="0" eaLnBrk="1" fontAlgn="auto" latinLnBrk="0" hangingPunct="1">
              <a:lnSpc>
                <a:spcPct val="110000"/>
              </a:lnSpc>
              <a:spcBef>
                <a:spcPts val="1200"/>
              </a:spcBef>
              <a:spcAft>
                <a:spcPts val="0"/>
              </a:spcAft>
              <a:buClr>
                <a:srgbClr val="894E11"/>
              </a:buClr>
              <a:buSzPct val="100000"/>
              <a:buFontTx/>
              <a:buChar char="•"/>
              <a:tabLst/>
              <a:defRPr/>
            </a:lvl1pPr>
          </a:lstStyle>
          <a:p>
            <a:pPr marL="288000" marR="0" lvl="0" indent="-288000" algn="l" defTabSz="584170" rtl="0" eaLnBrk="1" fontAlgn="auto" latinLnBrk="0" hangingPunct="1">
              <a:lnSpc>
                <a:spcPct val="110000"/>
              </a:lnSpc>
              <a:spcBef>
                <a:spcPts val="1200"/>
              </a:spcBef>
              <a:spcAft>
                <a:spcPts val="0"/>
              </a:spcAft>
              <a:buClr>
                <a:srgbClr val="894E11"/>
              </a:buClr>
              <a:buSzPct val="100000"/>
              <a:buFontTx/>
              <a:buChar char="•"/>
              <a:tabLst/>
              <a:defRPr/>
            </a:pPr>
            <a:r>
              <a:rPr kumimoji="0" lang="en-GB" sz="3000" b="0" i="0" u="none" strike="noStrike" kern="0" cap="none" spc="0" normalizeH="0" baseline="0" noProof="0">
                <a:ln>
                  <a:noFill/>
                </a:ln>
                <a:solidFill>
                  <a:srgbClr val="000000"/>
                </a:solidFill>
                <a:effectLst/>
                <a:uLnTx/>
                <a:uFillTx/>
                <a:latin typeface="Arial"/>
                <a:cs typeface="Arial"/>
                <a:sym typeface="Helvetica Light"/>
              </a:rPr>
              <a:t>Click the icon to add an image.</a:t>
            </a:r>
          </a:p>
        </p:txBody>
      </p:sp>
      <p:sp>
        <p:nvSpPr>
          <p:cNvPr id="5" name="Rubrik 4"/>
          <p:cNvSpPr>
            <a:spLocks noGrp="1"/>
          </p:cNvSpPr>
          <p:nvPr>
            <p:ph type="title" hasCustomPrompt="1"/>
          </p:nvPr>
        </p:nvSpPr>
        <p:spPr>
          <a:xfrm>
            <a:off x="1694452" y="1310626"/>
            <a:ext cx="13954026" cy="1015663"/>
          </a:xfrm>
          <a:effectLst/>
        </p:spPr>
        <p:txBody>
          <a:bodyPr vert="horz" lIns="0" tIns="0" rIns="0" bIns="0" anchor="t" anchorCtr="0">
            <a:spAutoFit/>
          </a:bodyPr>
          <a:lstStyle>
            <a:lvl1pPr algn="l">
              <a:lnSpc>
                <a:spcPct val="100000"/>
              </a:lnSpc>
              <a:defRPr sz="6600" cap="none" baseline="0">
                <a:solidFill>
                  <a:schemeClr val="bg1"/>
                </a:solidFill>
                <a:effectLst>
                  <a:outerShdw blurRad="254000" algn="ctr" rotWithShape="0">
                    <a:prstClr val="black"/>
                  </a:outerShdw>
                </a:effectLst>
              </a:defRPr>
            </a:lvl1pPr>
          </a:lstStyle>
          <a:p>
            <a:r>
              <a:rPr lang="en-GB" noProof="0" dirty="0"/>
              <a:t>Section heading on dark image</a:t>
            </a:r>
          </a:p>
        </p:txBody>
      </p:sp>
    </p:spTree>
    <p:extLst>
      <p:ext uri="{BB962C8B-B14F-4D97-AF65-F5344CB8AC3E}">
        <p14:creationId xmlns:p14="http://schemas.microsoft.com/office/powerpoint/2010/main" val="404482389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400073" y="1080000"/>
            <a:ext cx="12480381" cy="2286000"/>
          </a:xfrm>
          <a:prstGeom prst="rect">
            <a:avLst/>
          </a:prstGeom>
          <a:ln w="12700">
            <a:miter lim="400000"/>
          </a:ln>
          <a:extLst>
            <a:ext uri="{C572A759-6A51-4108-AA02-DFA0A04FC94B}">
              <ma14:wrappingTextBoxFlag xmlns:ma14="http://schemas.microsoft.com/office/mac/drawingml/2011/main" xmlns="" val="1"/>
            </a:ext>
          </a:extLst>
        </p:spPr>
        <p:txBody>
          <a:bodyPr lIns="50797" tIns="50797" rIns="50797" bIns="360000" anchor="b" anchorCtr="0">
            <a:noAutofit/>
          </a:bodyPr>
          <a:lstStyle/>
          <a:p>
            <a:r>
              <a:rPr lang="en-GB" noProof="0"/>
              <a:t>Add headline here</a:t>
            </a:r>
          </a:p>
        </p:txBody>
      </p:sp>
      <p:sp>
        <p:nvSpPr>
          <p:cNvPr id="3" name="Shape 3"/>
          <p:cNvSpPr>
            <a:spLocks noGrp="1"/>
          </p:cNvSpPr>
          <p:nvPr>
            <p:ph type="body" idx="1"/>
          </p:nvPr>
        </p:nvSpPr>
        <p:spPr>
          <a:xfrm>
            <a:off x="2400073" y="3380400"/>
            <a:ext cx="12480381" cy="5835600"/>
          </a:xfrm>
          <a:prstGeom prst="rect">
            <a:avLst/>
          </a:prstGeom>
          <a:ln w="12700">
            <a:miter lim="400000"/>
          </a:ln>
          <a:extLst>
            <a:ext uri="{C572A759-6A51-4108-AA02-DFA0A04FC94B}">
              <ma14:wrappingTextBoxFlag xmlns:ma14="http://schemas.microsoft.com/office/mac/drawingml/2011/main" xmlns="" val="1"/>
            </a:ext>
          </a:extLst>
        </p:spPr>
        <p:txBody>
          <a:bodyPr lIns="50797" tIns="50797" rIns="50797" bIns="50797" anchor="t">
            <a:normAutofit/>
          </a:bodyPr>
          <a:lstStyle/>
          <a:p>
            <a:r>
              <a:rPr lang="en-GB" noProof="0"/>
              <a:t>Body text level 1</a:t>
            </a:r>
          </a:p>
          <a:p>
            <a:pPr marL="720000" marR="0" lvl="1" indent="-324000" algn="l" defTabSz="584170" rtl="0" eaLnBrk="1" fontAlgn="auto" latinLnBrk="0" hangingPunct="1">
              <a:lnSpc>
                <a:spcPct val="110000"/>
              </a:lnSpc>
              <a:spcBef>
                <a:spcPts val="0"/>
              </a:spcBef>
              <a:spcAft>
                <a:spcPts val="0"/>
              </a:spcAft>
              <a:buClr>
                <a:schemeClr val="accent1"/>
              </a:buClr>
              <a:buSzPct val="100000"/>
              <a:buFont typeface="Systemtypsnitt normalt"/>
              <a:buChar char="–"/>
              <a:tabLst/>
              <a:defRPr/>
            </a:pPr>
            <a:r>
              <a:rPr lang="en-GB" noProof="0"/>
              <a:t>Body text level 2</a:t>
            </a:r>
          </a:p>
          <a:p>
            <a:pPr lvl="2"/>
            <a:r>
              <a:rPr lang="en-GB" noProof="0"/>
              <a:t>Body text level 3</a:t>
            </a:r>
          </a:p>
          <a:p>
            <a:pPr lvl="3"/>
            <a:r>
              <a:rPr lang="en-GB" noProof="0"/>
              <a:t>Body text level 4</a:t>
            </a:r>
          </a:p>
          <a:p>
            <a:pPr lvl="4"/>
            <a:r>
              <a:rPr lang="en-GB" noProof="0"/>
              <a:t>Body text level 5</a:t>
            </a:r>
          </a:p>
          <a:p>
            <a:pPr lvl="5"/>
            <a:r>
              <a:rPr lang="en-GB" noProof="0"/>
              <a:t>Body text level 6</a:t>
            </a:r>
          </a:p>
        </p:txBody>
      </p:sp>
    </p:spTree>
  </p:cSld>
  <p:clrMap bg1="lt1" tx1="dk1" bg2="lt2" tx2="dk2" accent1="accent1" accent2="accent2" accent3="accent3" accent4="accent4" accent5="accent5" accent6="accent6" hlink="hlink" folHlink="folHlink"/>
  <p:sldLayoutIdLst>
    <p:sldLayoutId id="2147483665" r:id="rId1"/>
    <p:sldLayoutId id="2147483694" r:id="rId2"/>
    <p:sldLayoutId id="2147483695" r:id="rId3"/>
    <p:sldLayoutId id="2147483696" r:id="rId4"/>
    <p:sldLayoutId id="2147483693" r:id="rId5"/>
    <p:sldLayoutId id="2147483702" r:id="rId6"/>
    <p:sldLayoutId id="2147483701" r:id="rId7"/>
    <p:sldLayoutId id="2147483684" r:id="rId8"/>
    <p:sldLayoutId id="2147483671" r:id="rId9"/>
    <p:sldLayoutId id="2147483691" r:id="rId10"/>
    <p:sldLayoutId id="2147483692" r:id="rId11"/>
    <p:sldLayoutId id="2147483697" r:id="rId12"/>
    <p:sldLayoutId id="2147483661" r:id="rId13"/>
    <p:sldLayoutId id="2147483683" r:id="rId14"/>
    <p:sldLayoutId id="2147483666" r:id="rId15"/>
    <p:sldLayoutId id="2147483669" r:id="rId16"/>
    <p:sldLayoutId id="2147483659" r:id="rId17"/>
    <p:sldLayoutId id="2147483700" r:id="rId18"/>
    <p:sldLayoutId id="2147483663" r:id="rId19"/>
    <p:sldLayoutId id="2147483682" r:id="rId20"/>
    <p:sldLayoutId id="2147483667" r:id="rId21"/>
    <p:sldLayoutId id="2147483699" r:id="rId22"/>
  </p:sldLayoutIdLst>
  <p:transition spd="med"/>
  <p:hf sldNum="0" hdr="0" ftr="0" dt="0"/>
  <p:txStyles>
    <p:titleStyle>
      <a:lvl1pPr marL="0" marR="0" indent="0" algn="l" defTabSz="584170" rtl="0" eaLnBrk="1" latinLnBrk="0" hangingPunct="1">
        <a:lnSpc>
          <a:spcPct val="100000"/>
        </a:lnSpc>
        <a:spcBef>
          <a:spcPts val="0"/>
        </a:spcBef>
        <a:spcAft>
          <a:spcPts val="0"/>
        </a:spcAft>
        <a:buClrTx/>
        <a:buSzTx/>
        <a:buFontTx/>
        <a:buNone/>
        <a:tabLst/>
        <a:defRPr sz="6600" b="0" i="0" u="none" strike="noStrike" cap="none" spc="0" baseline="0">
          <a:ln>
            <a:noFill/>
          </a:ln>
          <a:solidFill>
            <a:schemeClr val="tx2"/>
          </a:solidFill>
          <a:uFillTx/>
          <a:latin typeface="Times New Roman"/>
          <a:ea typeface="+mn-ea"/>
          <a:cs typeface="Times New Roman"/>
          <a:sym typeface="Helvetica Light"/>
        </a:defRPr>
      </a:lvl1pPr>
      <a:lvl2pPr marL="0" marR="0" indent="228589"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176"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765"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354"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2941"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530"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119"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706"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288000" marR="0" indent="-288000" algn="l" defTabSz="584170" rtl="0" eaLnBrk="1" latinLnBrk="0" hangingPunct="1">
        <a:lnSpc>
          <a:spcPct val="110000"/>
        </a:lnSpc>
        <a:spcBef>
          <a:spcPts val="1200"/>
        </a:spcBef>
        <a:spcAft>
          <a:spcPts val="0"/>
        </a:spcAft>
        <a:buClr>
          <a:schemeClr val="accent1"/>
        </a:buClr>
        <a:buSzPct val="100000"/>
        <a:buFontTx/>
        <a:buChar char="•"/>
        <a:tabLst/>
        <a:defRPr sz="3000" b="0" i="0" u="none" strike="noStrike" cap="none" spc="0" baseline="0">
          <a:ln>
            <a:noFill/>
          </a:ln>
          <a:solidFill>
            <a:srgbClr val="000000"/>
          </a:solidFill>
          <a:uFillTx/>
          <a:latin typeface="Arial"/>
          <a:ea typeface="+mn-ea"/>
          <a:cs typeface="Arial"/>
          <a:sym typeface="Helvetica Light"/>
        </a:defRPr>
      </a:lvl1pPr>
      <a:lvl2pPr marL="720000" marR="0" indent="-324000" algn="l" defTabSz="584170" rtl="0" eaLnBrk="1" fontAlgn="auto" latinLnBrk="0" hangingPunct="1">
        <a:lnSpc>
          <a:spcPct val="110000"/>
        </a:lnSpc>
        <a:spcBef>
          <a:spcPts val="0"/>
        </a:spcBef>
        <a:spcAft>
          <a:spcPts val="0"/>
        </a:spcAft>
        <a:buClr>
          <a:schemeClr val="accent1"/>
        </a:buClr>
        <a:buSzPct val="100000"/>
        <a:buFont typeface="Systemtypsnitt normalt"/>
        <a:buChar char="–"/>
        <a:tabLst/>
        <a:defRPr sz="3000" b="0" i="0" u="none" strike="noStrike" cap="none" spc="0" baseline="0">
          <a:ln>
            <a:noFill/>
          </a:ln>
          <a:solidFill>
            <a:srgbClr val="000000"/>
          </a:solidFill>
          <a:uFillTx/>
          <a:latin typeface="Arial"/>
          <a:ea typeface="+mn-ea"/>
          <a:cs typeface="Arial"/>
          <a:sym typeface="Helvetica Light"/>
        </a:defRPr>
      </a:lvl2pPr>
      <a:lvl3pPr marL="1080000" marR="0" indent="-324000" algn="l" defTabSz="584170" rtl="0" eaLnBrk="1" latinLnBrk="0" hangingPunct="1">
        <a:lnSpc>
          <a:spcPct val="110000"/>
        </a:lnSpc>
        <a:spcBef>
          <a:spcPts val="0"/>
        </a:spcBef>
        <a:spcAft>
          <a:spcPts val="0"/>
        </a:spcAft>
        <a:buClr>
          <a:schemeClr val="accent1"/>
        </a:buClr>
        <a:buSzPct val="100000"/>
        <a:buFont typeface="Systemtypsnitt normalt"/>
        <a:buChar char="–"/>
        <a:tabLst/>
        <a:defRPr sz="3000" b="0" i="0" u="none" strike="noStrike" cap="none" spc="0" baseline="0">
          <a:ln>
            <a:noFill/>
          </a:ln>
          <a:solidFill>
            <a:srgbClr val="000000"/>
          </a:solidFill>
          <a:uFillTx/>
          <a:latin typeface="Arial"/>
          <a:ea typeface="+mn-ea"/>
          <a:cs typeface="Arial"/>
          <a:sym typeface="Helvetica Light"/>
        </a:defRPr>
      </a:lvl3pPr>
      <a:lvl4pPr marL="1440000" marR="0" indent="-324000" algn="l" defTabSz="584170" rtl="0" eaLnBrk="1" latinLnBrk="0" hangingPunct="1">
        <a:lnSpc>
          <a:spcPct val="110000"/>
        </a:lnSpc>
        <a:spcBef>
          <a:spcPts val="0"/>
        </a:spcBef>
        <a:spcAft>
          <a:spcPts val="0"/>
        </a:spcAft>
        <a:buClr>
          <a:schemeClr val="accent1"/>
        </a:buClr>
        <a:buSzPct val="100000"/>
        <a:buFont typeface="Systemtypsnitt normalt"/>
        <a:buChar char="–"/>
        <a:tabLst/>
        <a:defRPr sz="3000" b="0" i="0" u="none" strike="noStrike" cap="none" spc="0" baseline="0">
          <a:ln>
            <a:noFill/>
          </a:ln>
          <a:solidFill>
            <a:srgbClr val="000000"/>
          </a:solidFill>
          <a:uFillTx/>
          <a:latin typeface="Arial"/>
          <a:ea typeface="+mn-ea"/>
          <a:cs typeface="Arial"/>
          <a:sym typeface="Helvetica Light"/>
        </a:defRPr>
      </a:lvl4pPr>
      <a:lvl5pPr marL="1800000" marR="0" indent="-324000" algn="l" defTabSz="584170" rtl="0" eaLnBrk="1" latinLnBrk="0" hangingPunct="1">
        <a:lnSpc>
          <a:spcPct val="110000"/>
        </a:lnSpc>
        <a:spcBef>
          <a:spcPts val="0"/>
        </a:spcBef>
        <a:spcAft>
          <a:spcPts val="0"/>
        </a:spcAft>
        <a:buClr>
          <a:schemeClr val="accent1"/>
        </a:buClr>
        <a:buSzPct val="100000"/>
        <a:buFont typeface="Systemtypsnitt normalt"/>
        <a:buChar char="–"/>
        <a:tabLst/>
        <a:defRPr sz="3000" b="0" i="0" u="none" strike="noStrike" cap="none" spc="0" baseline="0">
          <a:ln>
            <a:noFill/>
          </a:ln>
          <a:solidFill>
            <a:srgbClr val="000000"/>
          </a:solidFill>
          <a:uFillTx/>
          <a:latin typeface="Arial"/>
          <a:ea typeface="+mn-ea"/>
          <a:cs typeface="Arial"/>
          <a:sym typeface="Helvetica Light"/>
        </a:defRPr>
      </a:lvl5pPr>
      <a:lvl6pPr marL="2160000" marR="0" indent="-324000" algn="l" defTabSz="584170" rtl="0" eaLnBrk="1" latinLnBrk="0" hangingPunct="1">
        <a:lnSpc>
          <a:spcPct val="100000"/>
        </a:lnSpc>
        <a:spcBef>
          <a:spcPts val="0"/>
        </a:spcBef>
        <a:spcAft>
          <a:spcPts val="0"/>
        </a:spcAft>
        <a:buClr>
          <a:schemeClr val="accent1"/>
        </a:buClr>
        <a:buSzPct val="100000"/>
        <a:buFont typeface="Systemtypsnitt normalt"/>
        <a:buChar char="–"/>
        <a:tabLst/>
        <a:defRPr sz="3000" b="0" i="0" u="none" strike="noStrike" cap="none" spc="0" baseline="0">
          <a:ln>
            <a:noFill/>
          </a:ln>
          <a:solidFill>
            <a:srgbClr val="000000"/>
          </a:solidFill>
          <a:uFillTx/>
          <a:latin typeface="Arial" charset="0"/>
          <a:ea typeface="Arial" charset="0"/>
          <a:cs typeface="Arial" charset="0"/>
          <a:sym typeface="Helvetica Light"/>
        </a:defRPr>
      </a:lvl6pPr>
      <a:lvl7pPr marL="3111341" marR="0" indent="-444477" algn="l" defTabSz="584170" rtl="0" eaLnBrk="1" latinLnBrk="0" hangingPunct="1">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5819" marR="0" indent="-444477" algn="l" defTabSz="584170" rtl="0" eaLnBrk="1" latinLnBrk="0" hangingPunct="1">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296" marR="0" indent="-444477" algn="l" defTabSz="584170" rtl="0" eaLnBrk="1" latinLnBrk="0" hangingPunct="1">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170" rtl="0"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589" algn="ctr" defTabSz="584170" rtl="0"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176" algn="ctr" defTabSz="584170" rtl="0"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765" algn="ctr" defTabSz="584170" rtl="0"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354" algn="ctr" defTabSz="584170" rtl="0"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2941" algn="ctr" defTabSz="584170" rtl="0"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530" algn="ctr" defTabSz="584170" rtl="0"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119" algn="ctr" defTabSz="584170" rtl="0"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706" algn="ctr" defTabSz="584170" rtl="0"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extLst>
    <p:ext uri="{27BBF7A9-308A-43DC-89C8-2F10F3537804}">
      <p15:sldGuideLst xmlns:p15="http://schemas.microsoft.com/office/powerpoint/2012/main">
        <p15:guide id="1" orient="horz" pos="3072" userDrawn="1">
          <p15:clr>
            <a:srgbClr val="F26B43"/>
          </p15:clr>
        </p15:guide>
        <p15:guide id="2" pos="3701" userDrawn="1">
          <p15:clr>
            <a:srgbClr val="F26B43"/>
          </p15:clr>
        </p15:guide>
        <p15:guide id="3" pos="184" userDrawn="1">
          <p15:clr>
            <a:srgbClr val="F26B43"/>
          </p15:clr>
        </p15:guide>
        <p15:guide id="4" pos="7219" userDrawn="1">
          <p15:clr>
            <a:srgbClr val="F26B43"/>
          </p15:clr>
        </p15:guide>
        <p15:guide id="5" pos="10736" userDrawn="1">
          <p15:clr>
            <a:srgbClr val="F26B43"/>
          </p15:clr>
        </p15:guide>
        <p15:guide id="6" orient="horz" pos="180" userDrawn="1">
          <p15:clr>
            <a:srgbClr val="F26B43"/>
          </p15:clr>
        </p15:guide>
        <p15:guide id="7" orient="horz" pos="59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3.xml"/><Relationship Id="rId4" Type="http://schemas.openxmlformats.org/officeDocument/2006/relationships/image" Target="../media/image13.jp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chart" Target="../charts/chart1.xml"/><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3F21743-151B-B048-9283-38845D79CF76}"/>
              </a:ext>
            </a:extLst>
          </p:cNvPr>
          <p:cNvSpPr>
            <a:spLocks noGrp="1"/>
          </p:cNvSpPr>
          <p:nvPr>
            <p:ph type="title"/>
          </p:nvPr>
        </p:nvSpPr>
        <p:spPr>
          <a:xfrm>
            <a:off x="2295134" y="2513702"/>
            <a:ext cx="10057287" cy="2031325"/>
          </a:xfrm>
        </p:spPr>
        <p:txBody>
          <a:bodyPr/>
          <a:lstStyle/>
          <a:p>
            <a:r>
              <a:rPr lang="en-GB" dirty="0"/>
              <a:t>Obstacle </a:t>
            </a:r>
            <a:r>
              <a:rPr lang="en-US" altLang="zh-CN" dirty="0"/>
              <a:t>detection</a:t>
            </a:r>
            <a:r>
              <a:rPr lang="en-GB" dirty="0"/>
              <a:t> model training based on Arduino</a:t>
            </a:r>
          </a:p>
        </p:txBody>
      </p:sp>
      <p:sp>
        <p:nvSpPr>
          <p:cNvPr id="3" name="Platshållare för text 2">
            <a:extLst>
              <a:ext uri="{FF2B5EF4-FFF2-40B4-BE49-F238E27FC236}">
                <a16:creationId xmlns:a16="http://schemas.microsoft.com/office/drawing/2014/main" id="{04DE35C7-967B-3B40-80B3-1C79FFE329D7}"/>
              </a:ext>
            </a:extLst>
          </p:cNvPr>
          <p:cNvSpPr>
            <a:spLocks noGrp="1"/>
          </p:cNvSpPr>
          <p:nvPr>
            <p:ph type="body" sz="quarter" idx="10"/>
          </p:nvPr>
        </p:nvSpPr>
        <p:spPr/>
        <p:txBody>
          <a:bodyPr/>
          <a:lstStyle/>
          <a:p>
            <a:r>
              <a:rPr lang="en-GB" altLang="zh-CN" dirty="0"/>
              <a:t>Final Project for EITP40</a:t>
            </a:r>
            <a:endParaRPr lang="en-GB" dirty="0"/>
          </a:p>
        </p:txBody>
      </p:sp>
      <p:sp>
        <p:nvSpPr>
          <p:cNvPr id="4" name="矩形 3">
            <a:extLst>
              <a:ext uri="{FF2B5EF4-FFF2-40B4-BE49-F238E27FC236}">
                <a16:creationId xmlns:a16="http://schemas.microsoft.com/office/drawing/2014/main" id="{DF41911F-F558-FFCE-C178-2AD8C240654C}"/>
              </a:ext>
            </a:extLst>
          </p:cNvPr>
          <p:cNvSpPr/>
          <p:nvPr/>
        </p:nvSpPr>
        <p:spPr>
          <a:xfrm>
            <a:off x="705853" y="8085221"/>
            <a:ext cx="3593431" cy="107482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文本框 4">
            <a:extLst>
              <a:ext uri="{FF2B5EF4-FFF2-40B4-BE49-F238E27FC236}">
                <a16:creationId xmlns:a16="http://schemas.microsoft.com/office/drawing/2014/main" id="{21E36D4D-AD58-B07F-7EA8-A6FE685B8C2F}"/>
              </a:ext>
            </a:extLst>
          </p:cNvPr>
          <p:cNvSpPr txBox="1"/>
          <p:nvPr/>
        </p:nvSpPr>
        <p:spPr>
          <a:xfrm>
            <a:off x="705853" y="8230168"/>
            <a:ext cx="359343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3600" b="0" i="0" u="none" strike="noStrike" cap="none" spc="0" normalizeH="0" baseline="0" dirty="0">
                <a:ln>
                  <a:noFill/>
                </a:ln>
                <a:solidFill>
                  <a:srgbClr val="000000"/>
                </a:solidFill>
                <a:effectLst/>
                <a:uFillTx/>
                <a:latin typeface="Calibri" panose="020F0502020204030204" pitchFamily="34" charset="0"/>
                <a:ea typeface="Calibri" panose="020F0502020204030204" pitchFamily="34" charset="0"/>
                <a:cs typeface="Calibri" panose="020F0502020204030204" pitchFamily="34" charset="0"/>
                <a:sym typeface="Helvetica Light"/>
              </a:rPr>
              <a:t>Group 6</a:t>
            </a:r>
            <a:endParaRPr kumimoji="0" lang="zh-CN" altLang="en-US" sz="36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Tree>
    <p:extLst>
      <p:ext uri="{BB962C8B-B14F-4D97-AF65-F5344CB8AC3E}">
        <p14:creationId xmlns:p14="http://schemas.microsoft.com/office/powerpoint/2010/main" val="397718920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17159E7-9C75-BA4A-9164-587E45DA7FA8}"/>
              </a:ext>
            </a:extLst>
          </p:cNvPr>
          <p:cNvSpPr>
            <a:spLocks noGrp="1"/>
          </p:cNvSpPr>
          <p:nvPr>
            <p:ph type="title"/>
          </p:nvPr>
        </p:nvSpPr>
        <p:spPr>
          <a:xfrm>
            <a:off x="292109" y="-655252"/>
            <a:ext cx="12480381" cy="430887"/>
          </a:xfrm>
        </p:spPr>
        <p:txBody>
          <a:bodyPr/>
          <a:lstStyle/>
          <a:p>
            <a:r>
              <a:rPr lang="en-GB"/>
              <a:t>End slide. Image and logotype.</a:t>
            </a:r>
          </a:p>
        </p:txBody>
      </p:sp>
      <p:sp>
        <p:nvSpPr>
          <p:cNvPr id="3" name="矩形 2">
            <a:extLst>
              <a:ext uri="{FF2B5EF4-FFF2-40B4-BE49-F238E27FC236}">
                <a16:creationId xmlns:a16="http://schemas.microsoft.com/office/drawing/2014/main" id="{83A57900-7F4F-05DA-F4C9-905AE46F4102}"/>
              </a:ext>
            </a:extLst>
          </p:cNvPr>
          <p:cNvSpPr/>
          <p:nvPr/>
        </p:nvSpPr>
        <p:spPr>
          <a:xfrm>
            <a:off x="721895" y="8085221"/>
            <a:ext cx="3689684" cy="107482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 name="文本框 3">
            <a:extLst>
              <a:ext uri="{FF2B5EF4-FFF2-40B4-BE49-F238E27FC236}">
                <a16:creationId xmlns:a16="http://schemas.microsoft.com/office/drawing/2014/main" id="{919D9A2C-E74B-EF9B-C84B-4DDB81DB30DD}"/>
              </a:ext>
            </a:extLst>
          </p:cNvPr>
          <p:cNvSpPr txBox="1"/>
          <p:nvPr/>
        </p:nvSpPr>
        <p:spPr>
          <a:xfrm>
            <a:off x="1058779" y="8230168"/>
            <a:ext cx="303195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3600" b="0" i="0" u="none" strike="noStrike" cap="none" spc="0" normalizeH="0" baseline="0" dirty="0">
                <a:ln>
                  <a:noFill/>
                </a:ln>
                <a:solidFill>
                  <a:srgbClr val="000000"/>
                </a:solidFill>
                <a:effectLst/>
                <a:uFillTx/>
                <a:latin typeface="+mn-lt"/>
                <a:ea typeface="+mn-ea"/>
                <a:cs typeface="+mn-cs"/>
                <a:sym typeface="Helvetica Light"/>
              </a:rPr>
              <a:t>Thanks!</a:t>
            </a:r>
            <a:endParaRPr kumimoji="0" lang="zh-CN" altLang="en-US" sz="3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01845000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A8835F2-DAD6-934E-A454-66BCB1575FAC}"/>
              </a:ext>
            </a:extLst>
          </p:cNvPr>
          <p:cNvSpPr>
            <a:spLocks noGrp="1"/>
          </p:cNvSpPr>
          <p:nvPr>
            <p:ph type="title"/>
          </p:nvPr>
        </p:nvSpPr>
        <p:spPr>
          <a:xfrm>
            <a:off x="456759" y="850232"/>
            <a:ext cx="12480381" cy="1295451"/>
          </a:xfrm>
        </p:spPr>
        <p:txBody>
          <a:bodyPr/>
          <a:lstStyle/>
          <a:p>
            <a:r>
              <a:rPr lang="en-US" altLang="zh-CN" dirty="0"/>
              <a:t>Image Preprocessing</a:t>
            </a:r>
            <a:endParaRPr lang="en-GB" dirty="0"/>
          </a:p>
        </p:txBody>
      </p:sp>
      <p:sp>
        <p:nvSpPr>
          <p:cNvPr id="3" name="Platshållare för text 2">
            <a:extLst>
              <a:ext uri="{FF2B5EF4-FFF2-40B4-BE49-F238E27FC236}">
                <a16:creationId xmlns:a16="http://schemas.microsoft.com/office/drawing/2014/main" id="{10E49E00-6B38-E94A-B5F4-72EAAD7AE0ED}"/>
              </a:ext>
            </a:extLst>
          </p:cNvPr>
          <p:cNvSpPr>
            <a:spLocks noGrp="1"/>
          </p:cNvSpPr>
          <p:nvPr>
            <p:ph type="body" sz="quarter" idx="1"/>
          </p:nvPr>
        </p:nvSpPr>
        <p:spPr>
          <a:xfrm>
            <a:off x="456759" y="2145683"/>
            <a:ext cx="10708545" cy="5835600"/>
          </a:xfrm>
        </p:spPr>
        <p:txBody>
          <a:bodyPr/>
          <a:lstStyle/>
          <a:p>
            <a:r>
              <a:rPr lang="en-US" sz="3600" dirty="0"/>
              <a:t>Some images come from the Internet </a:t>
            </a:r>
            <a:r>
              <a:rPr lang="en-US" altLang="zh-CN" sz="3600" dirty="0"/>
              <a:t>and</a:t>
            </a:r>
            <a:r>
              <a:rPr lang="en-US" sz="3600" dirty="0"/>
              <a:t> we also added some photos we took ourselves to increase the richness of the dataset.</a:t>
            </a:r>
          </a:p>
          <a:p>
            <a:r>
              <a:rPr lang="en-US" sz="3600" dirty="0"/>
              <a:t>Considering the limitations of the model itself, we first need to use ‘</a:t>
            </a:r>
            <a:r>
              <a:rPr lang="en-US" sz="3600" i="1" dirty="0"/>
              <a:t>resize</a:t>
            </a:r>
            <a:r>
              <a:rPr lang="en-US" sz="3600" b="1" i="1" dirty="0"/>
              <a:t>’ </a:t>
            </a:r>
            <a:r>
              <a:rPr lang="en-US" sz="3600" dirty="0"/>
              <a:t>to reduce the size of the image.</a:t>
            </a:r>
          </a:p>
          <a:p>
            <a:r>
              <a:rPr lang="en-US" sz="3600" dirty="0"/>
              <a:t>After labeling, normalize the data to accelerate convergence.</a:t>
            </a:r>
          </a:p>
          <a:p>
            <a:r>
              <a:rPr lang="en-US" sz="3600" dirty="0"/>
              <a:t>In order to reduce the complexity, using PCA to reduce the dimension of the data.</a:t>
            </a:r>
          </a:p>
        </p:txBody>
      </p:sp>
      <p:pic>
        <p:nvPicPr>
          <p:cNvPr id="8" name="图片 7">
            <a:extLst>
              <a:ext uri="{FF2B5EF4-FFF2-40B4-BE49-F238E27FC236}">
                <a16:creationId xmlns:a16="http://schemas.microsoft.com/office/drawing/2014/main" id="{CB4FB1DB-703D-CF38-1D18-B35B0E1F1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6017" y="3369047"/>
            <a:ext cx="4137485" cy="2494990"/>
          </a:xfrm>
          <a:prstGeom prst="rect">
            <a:avLst/>
          </a:prstGeom>
        </p:spPr>
      </p:pic>
      <p:pic>
        <p:nvPicPr>
          <p:cNvPr id="12" name="图片 11">
            <a:extLst>
              <a:ext uri="{FF2B5EF4-FFF2-40B4-BE49-F238E27FC236}">
                <a16:creationId xmlns:a16="http://schemas.microsoft.com/office/drawing/2014/main" id="{A9E2502D-8473-8ABF-E773-6CE227FAD5B0}"/>
              </a:ext>
            </a:extLst>
          </p:cNvPr>
          <p:cNvPicPr>
            <a:picLocks noChangeAspect="1"/>
          </p:cNvPicPr>
          <p:nvPr/>
        </p:nvPicPr>
        <p:blipFill>
          <a:blip r:embed="rId3">
            <a:extLst>
              <a:ext uri="{28A0092B-C50C-407E-A947-70E740481C1C}">
                <a14:useLocalDpi xmlns:a14="http://schemas.microsoft.com/office/drawing/2010/main" val="0"/>
              </a:ext>
            </a:extLst>
          </a:blip>
          <a:srcRect b="7127"/>
          <a:stretch/>
        </p:blipFill>
        <p:spPr>
          <a:xfrm>
            <a:off x="12746015" y="6153063"/>
            <a:ext cx="4137485" cy="2494990"/>
          </a:xfrm>
          <a:prstGeom prst="rect">
            <a:avLst/>
          </a:prstGeom>
        </p:spPr>
      </p:pic>
      <p:pic>
        <p:nvPicPr>
          <p:cNvPr id="14" name="图片 13">
            <a:extLst>
              <a:ext uri="{FF2B5EF4-FFF2-40B4-BE49-F238E27FC236}">
                <a16:creationId xmlns:a16="http://schemas.microsoft.com/office/drawing/2014/main" id="{BBC6704D-61C1-CF11-EA88-2047B71352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6015" y="585031"/>
            <a:ext cx="4137485" cy="2494990"/>
          </a:xfrm>
          <a:prstGeom prst="rect">
            <a:avLst/>
          </a:prstGeom>
        </p:spPr>
      </p:pic>
    </p:spTree>
    <p:extLst>
      <p:ext uri="{BB962C8B-B14F-4D97-AF65-F5344CB8AC3E}">
        <p14:creationId xmlns:p14="http://schemas.microsoft.com/office/powerpoint/2010/main" val="74618770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a:extLst>
              <a:ext uri="{FF2B5EF4-FFF2-40B4-BE49-F238E27FC236}">
                <a16:creationId xmlns:a16="http://schemas.microsoft.com/office/drawing/2014/main" id="{16D2616A-7613-D29F-99B3-8A8A68FA4279}"/>
              </a:ext>
            </a:extLst>
          </p:cNvPr>
          <p:cNvGraphicFramePr/>
          <p:nvPr>
            <p:extLst>
              <p:ext uri="{D42A27DB-BD31-4B8C-83A1-F6EECF244321}">
                <p14:modId xmlns:p14="http://schemas.microsoft.com/office/powerpoint/2010/main" val="899255671"/>
              </p:ext>
            </p:extLst>
          </p:nvPr>
        </p:nvGraphicFramePr>
        <p:xfrm>
          <a:off x="409074" y="1002770"/>
          <a:ext cx="9748991" cy="77480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图示 13">
            <a:extLst>
              <a:ext uri="{FF2B5EF4-FFF2-40B4-BE49-F238E27FC236}">
                <a16:creationId xmlns:a16="http://schemas.microsoft.com/office/drawing/2014/main" id="{5AD4022A-B547-FD6C-0785-6CD499DDB6E2}"/>
              </a:ext>
            </a:extLst>
          </p:cNvPr>
          <p:cNvGraphicFramePr/>
          <p:nvPr>
            <p:extLst>
              <p:ext uri="{D42A27DB-BD31-4B8C-83A1-F6EECF244321}">
                <p14:modId xmlns:p14="http://schemas.microsoft.com/office/powerpoint/2010/main" val="1489178706"/>
              </p:ext>
            </p:extLst>
          </p:nvPr>
        </p:nvGraphicFramePr>
        <p:xfrm>
          <a:off x="8670131" y="1379621"/>
          <a:ext cx="7986503" cy="32437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文本框 14">
            <a:extLst>
              <a:ext uri="{FF2B5EF4-FFF2-40B4-BE49-F238E27FC236}">
                <a16:creationId xmlns:a16="http://schemas.microsoft.com/office/drawing/2014/main" id="{C5AF1939-913D-1B2E-2F01-40AA16842439}"/>
              </a:ext>
            </a:extLst>
          </p:cNvPr>
          <p:cNvSpPr txBox="1"/>
          <p:nvPr/>
        </p:nvSpPr>
        <p:spPr>
          <a:xfrm>
            <a:off x="9994232" y="5630802"/>
            <a:ext cx="5983705"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3600" b="1" i="0" u="none" strike="noStrike" cap="none" spc="0" normalizeH="0" baseline="0" dirty="0">
                <a:ln>
                  <a:noFill/>
                </a:ln>
                <a:solidFill>
                  <a:srgbClr val="000000"/>
                </a:solidFill>
                <a:effectLst/>
                <a:uFillTx/>
                <a:latin typeface="+mn-lt"/>
                <a:ea typeface="+mn-ea"/>
                <a:cs typeface="+mn-cs"/>
                <a:sym typeface="Helvetica Light"/>
              </a:rPr>
              <a:t>Save</a:t>
            </a:r>
            <a:r>
              <a:rPr kumimoji="0" lang="en-US" altLang="zh-CN" sz="3600" b="0" i="0" u="none" strike="noStrike" cap="none" spc="0" normalizeH="0" baseline="0" dirty="0">
                <a:ln>
                  <a:noFill/>
                </a:ln>
                <a:solidFill>
                  <a:srgbClr val="000000"/>
                </a:solidFill>
                <a:effectLst/>
                <a:uFillTx/>
                <a:latin typeface="+mn-lt"/>
                <a:ea typeface="+mn-ea"/>
                <a:cs typeface="+mn-cs"/>
                <a:sym typeface="Helvetica Light"/>
              </a:rPr>
              <a:t> the processed data set as </a:t>
            </a:r>
            <a:r>
              <a:rPr kumimoji="0" lang="en-US" altLang="zh-CN" sz="3600" b="0" i="0" u="none" strike="noStrike" cap="none" spc="0" normalizeH="0" baseline="0" dirty="0" err="1">
                <a:ln>
                  <a:noFill/>
                </a:ln>
                <a:solidFill>
                  <a:srgbClr val="000000"/>
                </a:solidFill>
                <a:effectLst/>
                <a:uFillTx/>
                <a:latin typeface="+mn-lt"/>
                <a:ea typeface="+mn-ea"/>
                <a:cs typeface="+mn-cs"/>
                <a:sym typeface="Helvetica Light"/>
              </a:rPr>
              <a:t>data.h</a:t>
            </a:r>
            <a:r>
              <a:rPr kumimoji="0" lang="en-US" altLang="zh-CN" sz="3600" b="0" i="0" u="none" strike="noStrike" cap="none" spc="0" normalizeH="0" baseline="0" dirty="0">
                <a:ln>
                  <a:noFill/>
                </a:ln>
                <a:solidFill>
                  <a:srgbClr val="000000"/>
                </a:solidFill>
                <a:effectLst/>
                <a:uFillTx/>
                <a:latin typeface="+mn-lt"/>
                <a:ea typeface="+mn-ea"/>
                <a:cs typeface="+mn-cs"/>
                <a:sym typeface="Helvetica Light"/>
              </a:rPr>
              <a:t> for on-</a:t>
            </a:r>
            <a:r>
              <a:rPr lang="en-US" altLang="zh-CN" dirty="0"/>
              <a:t>board</a:t>
            </a:r>
            <a:r>
              <a:rPr kumimoji="0" lang="en-US" altLang="zh-CN" sz="3600" b="0" i="0" u="none" strike="noStrike" cap="none" spc="0" normalizeH="0" baseline="0" dirty="0">
                <a:ln>
                  <a:noFill/>
                </a:ln>
                <a:solidFill>
                  <a:srgbClr val="000000"/>
                </a:solidFill>
                <a:effectLst/>
                <a:uFillTx/>
                <a:latin typeface="+mn-lt"/>
                <a:ea typeface="+mn-ea"/>
                <a:cs typeface="+mn-cs"/>
                <a:sym typeface="Helvetica Light"/>
              </a:rPr>
              <a:t> model training</a:t>
            </a:r>
            <a:endParaRPr kumimoji="0" lang="zh-CN" altLang="en-US" sz="3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8179062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3D700-0C23-DCC1-FA55-AB4D400195C3}"/>
            </a:ext>
          </a:extLst>
        </p:cNvPr>
        <p:cNvGrpSpPr/>
        <p:nvPr/>
      </p:nvGrpSpPr>
      <p:grpSpPr>
        <a:xfrm>
          <a:off x="0" y="0"/>
          <a:ext cx="0" cy="0"/>
          <a:chOff x="0" y="0"/>
          <a:chExt cx="0" cy="0"/>
        </a:xfrm>
      </p:grpSpPr>
      <p:sp>
        <p:nvSpPr>
          <p:cNvPr id="2" name="Rubrik 1">
            <a:extLst>
              <a:ext uri="{FF2B5EF4-FFF2-40B4-BE49-F238E27FC236}">
                <a16:creationId xmlns:a16="http://schemas.microsoft.com/office/drawing/2014/main" id="{CD2BDFEE-9E92-D4BD-3864-775EAA53E83E}"/>
              </a:ext>
            </a:extLst>
          </p:cNvPr>
          <p:cNvSpPr>
            <a:spLocks noGrp="1"/>
          </p:cNvSpPr>
          <p:nvPr>
            <p:ph type="title"/>
          </p:nvPr>
        </p:nvSpPr>
        <p:spPr>
          <a:xfrm>
            <a:off x="543889" y="573647"/>
            <a:ext cx="4637711" cy="902404"/>
          </a:xfrm>
        </p:spPr>
        <p:txBody>
          <a:bodyPr/>
          <a:lstStyle/>
          <a:p>
            <a:r>
              <a:rPr lang="en-GB" b="1" dirty="0"/>
              <a:t>ML Algorithm</a:t>
            </a:r>
          </a:p>
        </p:txBody>
      </p:sp>
      <p:graphicFrame>
        <p:nvGraphicFramePr>
          <p:cNvPr id="5" name="图示 4">
            <a:extLst>
              <a:ext uri="{FF2B5EF4-FFF2-40B4-BE49-F238E27FC236}">
                <a16:creationId xmlns:a16="http://schemas.microsoft.com/office/drawing/2014/main" id="{5F544EDB-590C-CE56-9AFA-4345F00C4322}"/>
              </a:ext>
            </a:extLst>
          </p:cNvPr>
          <p:cNvGraphicFramePr/>
          <p:nvPr>
            <p:extLst>
              <p:ext uri="{D42A27DB-BD31-4B8C-83A1-F6EECF244321}">
                <p14:modId xmlns:p14="http://schemas.microsoft.com/office/powerpoint/2010/main" val="48115023"/>
              </p:ext>
            </p:extLst>
          </p:nvPr>
        </p:nvGraphicFramePr>
        <p:xfrm>
          <a:off x="3856615" y="1729800"/>
          <a:ext cx="9622798" cy="6596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517003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8EE11981-D292-1A4D-BB2F-577629B036D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1157223" y="921886"/>
            <a:ext cx="886186" cy="673501"/>
          </a:xfrm>
          <a:prstGeom prst="rect">
            <a:avLst/>
          </a:prstGeom>
        </p:spPr>
      </p:pic>
      <p:sp>
        <p:nvSpPr>
          <p:cNvPr id="12" name="Rubrik 11">
            <a:extLst>
              <a:ext uri="{FF2B5EF4-FFF2-40B4-BE49-F238E27FC236}">
                <a16:creationId xmlns:a16="http://schemas.microsoft.com/office/drawing/2014/main" id="{9753670E-983A-F042-87B0-8B07A1417260}"/>
              </a:ext>
            </a:extLst>
          </p:cNvPr>
          <p:cNvSpPr>
            <a:spLocks noGrp="1"/>
          </p:cNvSpPr>
          <p:nvPr>
            <p:ph type="title"/>
          </p:nvPr>
        </p:nvSpPr>
        <p:spPr>
          <a:xfrm>
            <a:off x="2222675" y="981233"/>
            <a:ext cx="10797789" cy="902404"/>
          </a:xfrm>
        </p:spPr>
        <p:txBody>
          <a:bodyPr/>
          <a:lstStyle/>
          <a:p>
            <a:r>
              <a:rPr lang="en-GB" b="1" dirty="0"/>
              <a:t>Training </a:t>
            </a:r>
            <a:r>
              <a:rPr lang="en-US" altLang="zh-CN" b="1" dirty="0"/>
              <a:t>Parameter</a:t>
            </a:r>
            <a:endParaRPr lang="en-GB" b="1" dirty="0"/>
          </a:p>
        </p:txBody>
      </p:sp>
      <p:pic>
        <p:nvPicPr>
          <p:cNvPr id="2" name="Bildobjekt 3">
            <a:extLst>
              <a:ext uri="{FF2B5EF4-FFF2-40B4-BE49-F238E27FC236}">
                <a16:creationId xmlns:a16="http://schemas.microsoft.com/office/drawing/2014/main" id="{94CA3B25-0F61-12AC-F797-1E39A08CE9B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951159" y="955838"/>
            <a:ext cx="886186" cy="673501"/>
          </a:xfrm>
          <a:prstGeom prst="rect">
            <a:avLst/>
          </a:prstGeom>
        </p:spPr>
      </p:pic>
      <p:sp>
        <p:nvSpPr>
          <p:cNvPr id="8" name="Rubrik 11">
            <a:extLst>
              <a:ext uri="{FF2B5EF4-FFF2-40B4-BE49-F238E27FC236}">
                <a16:creationId xmlns:a16="http://schemas.microsoft.com/office/drawing/2014/main" id="{646A45FF-0D19-921A-40A8-D6E853899D0A}"/>
              </a:ext>
            </a:extLst>
          </p:cNvPr>
          <p:cNvSpPr txBox="1">
            <a:spLocks/>
          </p:cNvSpPr>
          <p:nvPr/>
        </p:nvSpPr>
        <p:spPr>
          <a:xfrm>
            <a:off x="867117" y="2336791"/>
            <a:ext cx="14741851" cy="902404"/>
          </a:xfrm>
          <a:prstGeom prst="rect">
            <a:avLst/>
          </a:prstGeom>
          <a:ln w="12700">
            <a:miter lim="400000"/>
          </a:ln>
          <a:extLst>
            <a:ext uri="{C572A759-6A51-4108-AA02-DFA0A04FC94B}">
              <ma14:wrappingTextBoxFlag xmlns:ma14="http://schemas.microsoft.com/office/mac/drawingml/2011/main" xmlns="" val="1"/>
            </a:ext>
          </a:extLst>
        </p:spPr>
        <p:txBody>
          <a:bodyPr vert="horz" wrap="square" lIns="50797" tIns="50797" rIns="50797" bIns="50400" anchor="ctr" anchorCtr="0">
            <a:spAutoFit/>
          </a:bodyPr>
          <a:lstStyle>
            <a:lvl1pPr marL="0" marR="0" indent="0" algn="l" defTabSz="584170" rtl="0" eaLnBrk="1" latinLnBrk="0" hangingPunct="1">
              <a:lnSpc>
                <a:spcPct val="100000"/>
              </a:lnSpc>
              <a:spcBef>
                <a:spcPts val="0"/>
              </a:spcBef>
              <a:spcAft>
                <a:spcPts val="0"/>
              </a:spcAft>
              <a:buClrTx/>
              <a:buSzTx/>
              <a:buFontTx/>
              <a:buNone/>
              <a:tabLst/>
              <a:defRPr sz="5200" b="0" i="0" u="none" strike="noStrike" cap="none" spc="0" baseline="0">
                <a:ln>
                  <a:noFill/>
                </a:ln>
                <a:solidFill>
                  <a:schemeClr val="bg1"/>
                </a:solidFill>
                <a:uFillTx/>
                <a:latin typeface="Times New Roman"/>
                <a:ea typeface="+mn-ea"/>
                <a:cs typeface="Times New Roman"/>
                <a:sym typeface="Helvetica Light"/>
              </a:defRPr>
            </a:lvl1pPr>
            <a:lvl2pPr marL="0" marR="0" indent="228589"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176"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765"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354"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2941"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530"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119"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706"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r>
              <a:rPr lang="en-GB" b="1" dirty="0"/>
              <a:t>Learning Rate: </a:t>
            </a:r>
          </a:p>
        </p:txBody>
      </p:sp>
      <p:sp>
        <p:nvSpPr>
          <p:cNvPr id="9" name="Rubrik 11">
            <a:extLst>
              <a:ext uri="{FF2B5EF4-FFF2-40B4-BE49-F238E27FC236}">
                <a16:creationId xmlns:a16="http://schemas.microsoft.com/office/drawing/2014/main" id="{CBBF34ED-2FE3-013B-2946-DCEDA9CB94FB}"/>
              </a:ext>
            </a:extLst>
          </p:cNvPr>
          <p:cNvSpPr txBox="1">
            <a:spLocks/>
          </p:cNvSpPr>
          <p:nvPr/>
        </p:nvSpPr>
        <p:spPr>
          <a:xfrm>
            <a:off x="1157222" y="5364703"/>
            <a:ext cx="10797789" cy="902404"/>
          </a:xfrm>
          <a:prstGeom prst="rect">
            <a:avLst/>
          </a:prstGeom>
          <a:ln w="12700">
            <a:miter lim="400000"/>
          </a:ln>
          <a:extLst>
            <a:ext uri="{C572A759-6A51-4108-AA02-DFA0A04FC94B}">
              <ma14:wrappingTextBoxFlag xmlns:ma14="http://schemas.microsoft.com/office/mac/drawingml/2011/main" xmlns="" val="1"/>
            </a:ext>
          </a:extLst>
        </p:spPr>
        <p:txBody>
          <a:bodyPr vert="horz" wrap="square" lIns="50797" tIns="50797" rIns="50797" bIns="50400" anchor="ctr" anchorCtr="0">
            <a:spAutoFit/>
          </a:bodyPr>
          <a:lstStyle>
            <a:lvl1pPr marL="0" marR="0" indent="0" algn="l" defTabSz="584170" rtl="0" eaLnBrk="1" latinLnBrk="0" hangingPunct="1">
              <a:lnSpc>
                <a:spcPct val="100000"/>
              </a:lnSpc>
              <a:spcBef>
                <a:spcPts val="0"/>
              </a:spcBef>
              <a:spcAft>
                <a:spcPts val="0"/>
              </a:spcAft>
              <a:buClrTx/>
              <a:buSzTx/>
              <a:buFontTx/>
              <a:buNone/>
              <a:tabLst/>
              <a:defRPr sz="5200" b="0" i="0" u="none" strike="noStrike" cap="none" spc="0" baseline="0">
                <a:ln>
                  <a:noFill/>
                </a:ln>
                <a:solidFill>
                  <a:schemeClr val="bg1"/>
                </a:solidFill>
                <a:uFillTx/>
                <a:latin typeface="Times New Roman"/>
                <a:ea typeface="+mn-ea"/>
                <a:cs typeface="Times New Roman"/>
                <a:sym typeface="Helvetica Light"/>
              </a:defRPr>
            </a:lvl1pPr>
            <a:lvl2pPr marL="0" marR="0" indent="228589"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176"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765"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354"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2941"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530"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119"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706"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r>
              <a:rPr lang="en-GB" b="1" dirty="0"/>
              <a:t>Data </a:t>
            </a:r>
            <a:r>
              <a:rPr lang="en-US" altLang="zh-CN" b="1" dirty="0"/>
              <a:t>Type</a:t>
            </a:r>
            <a:r>
              <a:rPr lang="en-GB" b="1" dirty="0"/>
              <a:t>: </a:t>
            </a:r>
          </a:p>
        </p:txBody>
      </p:sp>
      <p:sp>
        <p:nvSpPr>
          <p:cNvPr id="10" name="Rubrik 11">
            <a:extLst>
              <a:ext uri="{FF2B5EF4-FFF2-40B4-BE49-F238E27FC236}">
                <a16:creationId xmlns:a16="http://schemas.microsoft.com/office/drawing/2014/main" id="{D1A091F9-37DD-59BF-6C93-D98708FEF52D}"/>
              </a:ext>
            </a:extLst>
          </p:cNvPr>
          <p:cNvSpPr txBox="1">
            <a:spLocks/>
          </p:cNvSpPr>
          <p:nvPr/>
        </p:nvSpPr>
        <p:spPr>
          <a:xfrm>
            <a:off x="1600315" y="3894877"/>
            <a:ext cx="10797789" cy="902404"/>
          </a:xfrm>
          <a:prstGeom prst="rect">
            <a:avLst/>
          </a:prstGeom>
          <a:ln w="12700">
            <a:miter lim="400000"/>
          </a:ln>
          <a:extLst>
            <a:ext uri="{C572A759-6A51-4108-AA02-DFA0A04FC94B}">
              <ma14:wrappingTextBoxFlag xmlns:ma14="http://schemas.microsoft.com/office/mac/drawingml/2011/main" xmlns="" val="1"/>
            </a:ext>
          </a:extLst>
        </p:spPr>
        <p:txBody>
          <a:bodyPr vert="horz" wrap="square" lIns="50797" tIns="50797" rIns="50797" bIns="50400" anchor="ctr" anchorCtr="0">
            <a:spAutoFit/>
          </a:bodyPr>
          <a:lstStyle>
            <a:lvl1pPr marL="0" marR="0" indent="0" algn="l" defTabSz="584170" rtl="0" eaLnBrk="1" latinLnBrk="0" hangingPunct="1">
              <a:lnSpc>
                <a:spcPct val="100000"/>
              </a:lnSpc>
              <a:spcBef>
                <a:spcPts val="0"/>
              </a:spcBef>
              <a:spcAft>
                <a:spcPts val="0"/>
              </a:spcAft>
              <a:buClrTx/>
              <a:buSzTx/>
              <a:buFontTx/>
              <a:buNone/>
              <a:tabLst/>
              <a:defRPr sz="5200" b="0" i="0" u="none" strike="noStrike" cap="none" spc="0" baseline="0">
                <a:ln>
                  <a:noFill/>
                </a:ln>
                <a:solidFill>
                  <a:schemeClr val="bg1"/>
                </a:solidFill>
                <a:uFillTx/>
                <a:latin typeface="Times New Roman"/>
                <a:ea typeface="+mn-ea"/>
                <a:cs typeface="Times New Roman"/>
                <a:sym typeface="Helvetica Light"/>
              </a:defRPr>
            </a:lvl1pPr>
            <a:lvl2pPr marL="0" marR="0" indent="228589"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176"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765"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354"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2941"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530"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119"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706"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r>
              <a:rPr lang="en-US" altLang="zh-CN" b="1" dirty="0"/>
              <a:t>Epoch</a:t>
            </a:r>
            <a:r>
              <a:rPr lang="en-GB" b="1" dirty="0"/>
              <a:t>: </a:t>
            </a:r>
          </a:p>
        </p:txBody>
      </p:sp>
      <p:sp>
        <p:nvSpPr>
          <p:cNvPr id="11" name="文本框 10">
            <a:extLst>
              <a:ext uri="{FF2B5EF4-FFF2-40B4-BE49-F238E27FC236}">
                <a16:creationId xmlns:a16="http://schemas.microsoft.com/office/drawing/2014/main" id="{ED670B8E-CAD7-1393-E5C9-580F69A023C2}"/>
              </a:ext>
            </a:extLst>
          </p:cNvPr>
          <p:cNvSpPr txBox="1"/>
          <p:nvPr/>
        </p:nvSpPr>
        <p:spPr>
          <a:xfrm>
            <a:off x="5780738" y="2336791"/>
            <a:ext cx="9442231"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1" i="0" u="none" strike="noStrike" cap="none" spc="0" normalizeH="0" baseline="0" dirty="0">
                <a:ln>
                  <a:noFill/>
                </a:ln>
                <a:solidFill>
                  <a:srgbClr val="000000"/>
                </a:solidFill>
                <a:effectLst/>
                <a:uFillTx/>
                <a:latin typeface="+mn-lt"/>
                <a:ea typeface="+mn-ea"/>
                <a:cs typeface="+mn-cs"/>
                <a:sym typeface="Helvetica Light"/>
              </a:rPr>
              <a:t>Too high a value will cause the training process to oscillate or even fail to converge; Too small a value will result in slow convergence. We chose 0.05 after times of training</a:t>
            </a:r>
            <a:endParaRPr kumimoji="0" lang="zh-CN" altLang="en-US" sz="28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15" name="文本框 14">
            <a:extLst>
              <a:ext uri="{FF2B5EF4-FFF2-40B4-BE49-F238E27FC236}">
                <a16:creationId xmlns:a16="http://schemas.microsoft.com/office/drawing/2014/main" id="{75982883-3BE4-E1AE-8A2D-32F796D5E175}"/>
              </a:ext>
            </a:extLst>
          </p:cNvPr>
          <p:cNvSpPr txBox="1"/>
          <p:nvPr/>
        </p:nvSpPr>
        <p:spPr>
          <a:xfrm>
            <a:off x="5780736" y="4129014"/>
            <a:ext cx="9442231"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1" i="0" u="none" strike="noStrike" cap="none" spc="0" normalizeH="0" baseline="0" dirty="0">
                <a:ln>
                  <a:noFill/>
                </a:ln>
                <a:solidFill>
                  <a:srgbClr val="000000"/>
                </a:solidFill>
                <a:effectLst/>
                <a:uFillTx/>
                <a:latin typeface="+mn-lt"/>
                <a:ea typeface="+mn-ea"/>
                <a:cs typeface="+mn-cs"/>
                <a:sym typeface="Helvetica Light"/>
              </a:rPr>
              <a:t>Since our data set is relatively small, we choose 50 epochs</a:t>
            </a:r>
            <a:endParaRPr kumimoji="0" lang="zh-CN" altLang="en-US" sz="28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17" name="文本框 16">
            <a:extLst>
              <a:ext uri="{FF2B5EF4-FFF2-40B4-BE49-F238E27FC236}">
                <a16:creationId xmlns:a16="http://schemas.microsoft.com/office/drawing/2014/main" id="{6623440C-2891-83AD-5856-16E39033FA8F}"/>
              </a:ext>
            </a:extLst>
          </p:cNvPr>
          <p:cNvSpPr txBox="1"/>
          <p:nvPr/>
        </p:nvSpPr>
        <p:spPr>
          <a:xfrm>
            <a:off x="5780737" y="5375369"/>
            <a:ext cx="9442231"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1" i="0" u="none" strike="noStrike" cap="none" spc="0" normalizeH="0" baseline="0" dirty="0">
                <a:ln>
                  <a:noFill/>
                </a:ln>
                <a:solidFill>
                  <a:srgbClr val="000000"/>
                </a:solidFill>
                <a:effectLst/>
                <a:uFillTx/>
                <a:latin typeface="+mn-lt"/>
                <a:ea typeface="+mn-ea"/>
                <a:cs typeface="+mn-cs"/>
                <a:sym typeface="Helvetica Light"/>
              </a:rPr>
              <a:t>Float occupies less memory and is faster to calculate than double. Since our resources are limited, we choose float</a:t>
            </a:r>
            <a:endParaRPr kumimoji="0" lang="zh-CN" altLang="en-US" sz="28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19" name="文本框 18">
            <a:extLst>
              <a:ext uri="{FF2B5EF4-FFF2-40B4-BE49-F238E27FC236}">
                <a16:creationId xmlns:a16="http://schemas.microsoft.com/office/drawing/2014/main" id="{AA35E07B-5881-0A7B-3751-3E98D2C9DA80}"/>
              </a:ext>
            </a:extLst>
          </p:cNvPr>
          <p:cNvSpPr txBox="1"/>
          <p:nvPr/>
        </p:nvSpPr>
        <p:spPr>
          <a:xfrm>
            <a:off x="5893032" y="7138048"/>
            <a:ext cx="8670758"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2800" b="1" dirty="0"/>
              <a:t>Considering the limited resources of Arduino itself and the small number of hidden nodes required for obstacle recognition, we choose 25 nodes.</a:t>
            </a:r>
          </a:p>
        </p:txBody>
      </p:sp>
      <p:sp>
        <p:nvSpPr>
          <p:cNvPr id="20" name="Rubrik 11">
            <a:extLst>
              <a:ext uri="{FF2B5EF4-FFF2-40B4-BE49-F238E27FC236}">
                <a16:creationId xmlns:a16="http://schemas.microsoft.com/office/drawing/2014/main" id="{BA61F8E6-A019-38CD-73E2-C653ACFA2CA4}"/>
              </a:ext>
            </a:extLst>
          </p:cNvPr>
          <p:cNvSpPr txBox="1">
            <a:spLocks/>
          </p:cNvSpPr>
          <p:nvPr/>
        </p:nvSpPr>
        <p:spPr>
          <a:xfrm>
            <a:off x="1600314" y="7138048"/>
            <a:ext cx="10797789" cy="902404"/>
          </a:xfrm>
          <a:prstGeom prst="rect">
            <a:avLst/>
          </a:prstGeom>
          <a:ln w="12700">
            <a:miter lim="400000"/>
          </a:ln>
          <a:extLst>
            <a:ext uri="{C572A759-6A51-4108-AA02-DFA0A04FC94B}">
              <ma14:wrappingTextBoxFlag xmlns:ma14="http://schemas.microsoft.com/office/mac/drawingml/2011/main" xmlns="" val="1"/>
            </a:ext>
          </a:extLst>
        </p:spPr>
        <p:txBody>
          <a:bodyPr vert="horz" wrap="square" lIns="50797" tIns="50797" rIns="50797" bIns="50400" anchor="ctr" anchorCtr="0">
            <a:spAutoFit/>
          </a:bodyPr>
          <a:lstStyle>
            <a:lvl1pPr marL="0" marR="0" indent="0" algn="l" defTabSz="584170" rtl="0" eaLnBrk="1" latinLnBrk="0" hangingPunct="1">
              <a:lnSpc>
                <a:spcPct val="100000"/>
              </a:lnSpc>
              <a:spcBef>
                <a:spcPts val="0"/>
              </a:spcBef>
              <a:spcAft>
                <a:spcPts val="0"/>
              </a:spcAft>
              <a:buClrTx/>
              <a:buSzTx/>
              <a:buFontTx/>
              <a:buNone/>
              <a:tabLst/>
              <a:defRPr sz="5200" b="0" i="0" u="none" strike="noStrike" cap="none" spc="0" baseline="0">
                <a:ln>
                  <a:noFill/>
                </a:ln>
                <a:solidFill>
                  <a:schemeClr val="bg1"/>
                </a:solidFill>
                <a:uFillTx/>
                <a:latin typeface="Times New Roman"/>
                <a:ea typeface="+mn-ea"/>
                <a:cs typeface="Times New Roman"/>
                <a:sym typeface="Helvetica Light"/>
              </a:defRPr>
            </a:lvl1pPr>
            <a:lvl2pPr marL="0" marR="0" indent="228589"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176"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765"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354"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2941"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530"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119"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706" algn="ctr" defTabSz="58417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r>
              <a:rPr lang="en-US" altLang="zh-CN" b="1" dirty="0"/>
              <a:t>Nodes</a:t>
            </a:r>
            <a:r>
              <a:rPr lang="en-GB" b="1" dirty="0"/>
              <a:t>: </a:t>
            </a:r>
          </a:p>
        </p:txBody>
      </p:sp>
    </p:spTree>
    <p:extLst>
      <p:ext uri="{BB962C8B-B14F-4D97-AF65-F5344CB8AC3E}">
        <p14:creationId xmlns:p14="http://schemas.microsoft.com/office/powerpoint/2010/main" val="7818040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4C606-6F5A-242B-E0AB-E6C8AFD7E729}"/>
            </a:ext>
          </a:extLst>
        </p:cNvPr>
        <p:cNvGrpSpPr/>
        <p:nvPr/>
      </p:nvGrpSpPr>
      <p:grpSpPr>
        <a:xfrm>
          <a:off x="0" y="0"/>
          <a:ext cx="0" cy="0"/>
          <a:chOff x="0" y="0"/>
          <a:chExt cx="0" cy="0"/>
        </a:xfrm>
      </p:grpSpPr>
      <p:sp>
        <p:nvSpPr>
          <p:cNvPr id="2" name="Rubrik 1">
            <a:extLst>
              <a:ext uri="{FF2B5EF4-FFF2-40B4-BE49-F238E27FC236}">
                <a16:creationId xmlns:a16="http://schemas.microsoft.com/office/drawing/2014/main" id="{3AED32CB-FB3B-CE85-09C9-27CC28F03418}"/>
              </a:ext>
            </a:extLst>
          </p:cNvPr>
          <p:cNvSpPr>
            <a:spLocks noGrp="1"/>
          </p:cNvSpPr>
          <p:nvPr>
            <p:ph type="title"/>
          </p:nvPr>
        </p:nvSpPr>
        <p:spPr>
          <a:xfrm>
            <a:off x="1052536" y="866273"/>
            <a:ext cx="6487253" cy="1376779"/>
          </a:xfrm>
        </p:spPr>
        <p:txBody>
          <a:bodyPr/>
          <a:lstStyle/>
          <a:p>
            <a:r>
              <a:rPr lang="en-GB" dirty="0"/>
              <a:t>On board Training </a:t>
            </a:r>
          </a:p>
        </p:txBody>
      </p:sp>
      <p:sp>
        <p:nvSpPr>
          <p:cNvPr id="6" name="文本框 5">
            <a:extLst>
              <a:ext uri="{FF2B5EF4-FFF2-40B4-BE49-F238E27FC236}">
                <a16:creationId xmlns:a16="http://schemas.microsoft.com/office/drawing/2014/main" id="{1A1C9CFC-2473-D5BC-FEA5-97E3E944DD9F}"/>
              </a:ext>
            </a:extLst>
          </p:cNvPr>
          <p:cNvSpPr txBox="1"/>
          <p:nvPr/>
        </p:nvSpPr>
        <p:spPr>
          <a:xfrm>
            <a:off x="1052536" y="3717508"/>
            <a:ext cx="9577137"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3600" b="0" i="0" u="none" strike="noStrike" cap="none" spc="0" normalizeH="0" baseline="0" dirty="0">
                <a:ln>
                  <a:noFill/>
                </a:ln>
                <a:solidFill>
                  <a:srgbClr val="000000"/>
                </a:solidFill>
                <a:effectLst/>
                <a:uFillTx/>
                <a:latin typeface="+mn-lt"/>
                <a:ea typeface="+mn-ea"/>
                <a:cs typeface="+mn-cs"/>
                <a:sym typeface="Helvetica Light"/>
              </a:rPr>
              <a:t>After uploading the data set and training program, the expected training results were obtained. The test accuracy gradually increased to 0.93 with the number of training times.</a:t>
            </a:r>
            <a:endParaRPr kumimoji="0" lang="zh-CN" altLang="en-US" sz="36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8" name="图片 7">
            <a:extLst>
              <a:ext uri="{FF2B5EF4-FFF2-40B4-BE49-F238E27FC236}">
                <a16:creationId xmlns:a16="http://schemas.microsoft.com/office/drawing/2014/main" id="{D78A52EF-513B-48FC-B854-8004110A556F}"/>
              </a:ext>
            </a:extLst>
          </p:cNvPr>
          <p:cNvPicPr>
            <a:picLocks noChangeAspect="1"/>
          </p:cNvPicPr>
          <p:nvPr/>
        </p:nvPicPr>
        <p:blipFill>
          <a:blip r:embed="rId2"/>
          <a:stretch>
            <a:fillRect/>
          </a:stretch>
        </p:blipFill>
        <p:spPr>
          <a:xfrm>
            <a:off x="11246779" y="3022490"/>
            <a:ext cx="4573875" cy="3949249"/>
          </a:xfrm>
          <a:prstGeom prst="rect">
            <a:avLst/>
          </a:prstGeom>
        </p:spPr>
      </p:pic>
    </p:spTree>
    <p:extLst>
      <p:ext uri="{BB962C8B-B14F-4D97-AF65-F5344CB8AC3E}">
        <p14:creationId xmlns:p14="http://schemas.microsoft.com/office/powerpoint/2010/main" val="354697039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4E6D2-3744-939A-E5EC-BB450B707C30}"/>
            </a:ext>
          </a:extLst>
        </p:cNvPr>
        <p:cNvGrpSpPr/>
        <p:nvPr/>
      </p:nvGrpSpPr>
      <p:grpSpPr>
        <a:xfrm>
          <a:off x="0" y="0"/>
          <a:ext cx="0" cy="0"/>
          <a:chOff x="0" y="0"/>
          <a:chExt cx="0" cy="0"/>
        </a:xfrm>
      </p:grpSpPr>
      <p:sp>
        <p:nvSpPr>
          <p:cNvPr id="2" name="Rubrik 1">
            <a:extLst>
              <a:ext uri="{FF2B5EF4-FFF2-40B4-BE49-F238E27FC236}">
                <a16:creationId xmlns:a16="http://schemas.microsoft.com/office/drawing/2014/main" id="{446BADCD-067A-0912-F580-DDEA6A9D1C89}"/>
              </a:ext>
            </a:extLst>
          </p:cNvPr>
          <p:cNvSpPr>
            <a:spLocks noGrp="1"/>
          </p:cNvSpPr>
          <p:nvPr>
            <p:ph type="title"/>
          </p:nvPr>
        </p:nvSpPr>
        <p:spPr>
          <a:xfrm>
            <a:off x="380642" y="372466"/>
            <a:ext cx="9052117" cy="902404"/>
          </a:xfrm>
        </p:spPr>
        <p:txBody>
          <a:bodyPr/>
          <a:lstStyle/>
          <a:p>
            <a:r>
              <a:rPr lang="en-GB" b="1" dirty="0"/>
              <a:t>Federal Learning </a:t>
            </a:r>
            <a:r>
              <a:rPr lang="en-GB" dirty="0"/>
              <a:t>(unfinished)</a:t>
            </a:r>
          </a:p>
        </p:txBody>
      </p:sp>
      <p:graphicFrame>
        <p:nvGraphicFramePr>
          <p:cNvPr id="7" name="图示 6">
            <a:extLst>
              <a:ext uri="{FF2B5EF4-FFF2-40B4-BE49-F238E27FC236}">
                <a16:creationId xmlns:a16="http://schemas.microsoft.com/office/drawing/2014/main" id="{BFB83C69-6BFA-5F42-4BC5-10A66049DAF6}"/>
              </a:ext>
            </a:extLst>
          </p:cNvPr>
          <p:cNvGraphicFramePr/>
          <p:nvPr>
            <p:extLst>
              <p:ext uri="{D42A27DB-BD31-4B8C-83A1-F6EECF244321}">
                <p14:modId xmlns:p14="http://schemas.microsoft.com/office/powerpoint/2010/main" val="1547837560"/>
              </p:ext>
            </p:extLst>
          </p:nvPr>
        </p:nvGraphicFramePr>
        <p:xfrm>
          <a:off x="2890043" y="1383393"/>
          <a:ext cx="11560175" cy="7706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286002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680C8-5BEC-90AF-30E5-DAF813F2EC8F}"/>
            </a:ext>
          </a:extLst>
        </p:cNvPr>
        <p:cNvGrpSpPr/>
        <p:nvPr/>
      </p:nvGrpSpPr>
      <p:grpSpPr>
        <a:xfrm>
          <a:off x="0" y="0"/>
          <a:ext cx="0" cy="0"/>
          <a:chOff x="0" y="0"/>
          <a:chExt cx="0" cy="0"/>
        </a:xfrm>
      </p:grpSpPr>
      <p:sp>
        <p:nvSpPr>
          <p:cNvPr id="2" name="Rubrik 1">
            <a:extLst>
              <a:ext uri="{FF2B5EF4-FFF2-40B4-BE49-F238E27FC236}">
                <a16:creationId xmlns:a16="http://schemas.microsoft.com/office/drawing/2014/main" id="{51F5B3CF-334A-CF24-AF6A-575E6DC09A31}"/>
              </a:ext>
            </a:extLst>
          </p:cNvPr>
          <p:cNvSpPr>
            <a:spLocks noGrp="1"/>
          </p:cNvSpPr>
          <p:nvPr>
            <p:ph type="title"/>
          </p:nvPr>
        </p:nvSpPr>
        <p:spPr>
          <a:xfrm>
            <a:off x="332515" y="469644"/>
            <a:ext cx="3902601" cy="902404"/>
          </a:xfrm>
        </p:spPr>
        <p:txBody>
          <a:bodyPr/>
          <a:lstStyle/>
          <a:p>
            <a:r>
              <a:rPr lang="en-GB" b="1" dirty="0"/>
              <a:t>BLE</a:t>
            </a:r>
          </a:p>
        </p:txBody>
      </p:sp>
      <p:pic>
        <p:nvPicPr>
          <p:cNvPr id="5" name="图片 4">
            <a:extLst>
              <a:ext uri="{FF2B5EF4-FFF2-40B4-BE49-F238E27FC236}">
                <a16:creationId xmlns:a16="http://schemas.microsoft.com/office/drawing/2014/main" id="{88907D50-F573-2313-492E-EA8087E8AE12}"/>
              </a:ext>
            </a:extLst>
          </p:cNvPr>
          <p:cNvPicPr>
            <a:picLocks noChangeAspect="1"/>
          </p:cNvPicPr>
          <p:nvPr/>
        </p:nvPicPr>
        <p:blipFill>
          <a:blip r:embed="rId3"/>
          <a:stretch>
            <a:fillRect/>
          </a:stretch>
        </p:blipFill>
        <p:spPr>
          <a:xfrm>
            <a:off x="460852" y="1842253"/>
            <a:ext cx="8522727" cy="1266781"/>
          </a:xfrm>
          <a:prstGeom prst="rect">
            <a:avLst/>
          </a:prstGeom>
        </p:spPr>
      </p:pic>
      <p:sp>
        <p:nvSpPr>
          <p:cNvPr id="6" name="文本框 5">
            <a:extLst>
              <a:ext uri="{FF2B5EF4-FFF2-40B4-BE49-F238E27FC236}">
                <a16:creationId xmlns:a16="http://schemas.microsoft.com/office/drawing/2014/main" id="{2631990B-F1BB-482D-6CFD-20D62216D87D}"/>
              </a:ext>
            </a:extLst>
          </p:cNvPr>
          <p:cNvSpPr txBox="1"/>
          <p:nvPr/>
        </p:nvSpPr>
        <p:spPr>
          <a:xfrm>
            <a:off x="9276439" y="1842253"/>
            <a:ext cx="7602972"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3600" b="1" i="0" u="none" strike="noStrike" cap="none" spc="0" normalizeH="0" baseline="0" dirty="0">
                <a:ln>
                  <a:noFill/>
                </a:ln>
                <a:solidFill>
                  <a:srgbClr val="000000"/>
                </a:solidFill>
                <a:effectLst/>
                <a:uFillTx/>
                <a:latin typeface="+mn-lt"/>
                <a:ea typeface="+mn-ea"/>
                <a:cs typeface="+mn-cs"/>
                <a:sym typeface="Helvetica Light"/>
              </a:rPr>
              <a:t>Using the Service and Characteristic UUID to find each other</a:t>
            </a:r>
            <a:endParaRPr kumimoji="0" lang="zh-CN" altLang="en-US" sz="3600" b="1" i="0" u="none" strike="noStrike" cap="none" spc="0" normalizeH="0" baseline="0" dirty="0">
              <a:ln>
                <a:noFill/>
              </a:ln>
              <a:solidFill>
                <a:srgbClr val="000000"/>
              </a:solidFill>
              <a:effectLst/>
              <a:uFillTx/>
              <a:latin typeface="+mn-lt"/>
              <a:ea typeface="+mn-ea"/>
              <a:cs typeface="+mn-cs"/>
              <a:sym typeface="Helvetica Light"/>
            </a:endParaRPr>
          </a:p>
        </p:txBody>
      </p:sp>
      <p:pic>
        <p:nvPicPr>
          <p:cNvPr id="8" name="图片 7">
            <a:extLst>
              <a:ext uri="{FF2B5EF4-FFF2-40B4-BE49-F238E27FC236}">
                <a16:creationId xmlns:a16="http://schemas.microsoft.com/office/drawing/2014/main" id="{75E66A54-EF54-9A4C-CBC4-5C9BE34B892D}"/>
              </a:ext>
            </a:extLst>
          </p:cNvPr>
          <p:cNvPicPr>
            <a:picLocks noChangeAspect="1"/>
          </p:cNvPicPr>
          <p:nvPr/>
        </p:nvPicPr>
        <p:blipFill>
          <a:blip r:embed="rId4"/>
          <a:stretch>
            <a:fillRect/>
          </a:stretch>
        </p:blipFill>
        <p:spPr>
          <a:xfrm>
            <a:off x="10296825" y="3449054"/>
            <a:ext cx="5562199" cy="3523876"/>
          </a:xfrm>
          <a:prstGeom prst="rect">
            <a:avLst/>
          </a:prstGeom>
        </p:spPr>
      </p:pic>
      <p:sp>
        <p:nvSpPr>
          <p:cNvPr id="11" name="文本框 10">
            <a:extLst>
              <a:ext uri="{FF2B5EF4-FFF2-40B4-BE49-F238E27FC236}">
                <a16:creationId xmlns:a16="http://schemas.microsoft.com/office/drawing/2014/main" id="{41CFF23E-294F-3D8A-19E4-4392939E36E6}"/>
              </a:ext>
            </a:extLst>
          </p:cNvPr>
          <p:cNvSpPr txBox="1"/>
          <p:nvPr/>
        </p:nvSpPr>
        <p:spPr>
          <a:xfrm>
            <a:off x="765650" y="4049444"/>
            <a:ext cx="8217929"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b="1" dirty="0"/>
              <a:t>A</a:t>
            </a:r>
            <a:r>
              <a:rPr lang="zh-CN" altLang="en-US" b="1" dirty="0"/>
              <a:t>utomatically identify all nearby connectable devices and select the ideal device model for Bluetooth pairing</a:t>
            </a:r>
          </a:p>
        </p:txBody>
      </p:sp>
      <p:pic>
        <p:nvPicPr>
          <p:cNvPr id="13" name="图片 12">
            <a:extLst>
              <a:ext uri="{FF2B5EF4-FFF2-40B4-BE49-F238E27FC236}">
                <a16:creationId xmlns:a16="http://schemas.microsoft.com/office/drawing/2014/main" id="{53730559-89CC-A347-774D-CABD2073FA7B}"/>
              </a:ext>
            </a:extLst>
          </p:cNvPr>
          <p:cNvPicPr>
            <a:picLocks noChangeAspect="1"/>
          </p:cNvPicPr>
          <p:nvPr/>
        </p:nvPicPr>
        <p:blipFill>
          <a:blip r:embed="rId5"/>
          <a:stretch>
            <a:fillRect/>
          </a:stretch>
        </p:blipFill>
        <p:spPr>
          <a:xfrm>
            <a:off x="905766" y="6088155"/>
            <a:ext cx="7632898" cy="3151360"/>
          </a:xfrm>
          <a:prstGeom prst="rect">
            <a:avLst/>
          </a:prstGeom>
        </p:spPr>
      </p:pic>
      <p:sp>
        <p:nvSpPr>
          <p:cNvPr id="15" name="文本框 14">
            <a:extLst>
              <a:ext uri="{FF2B5EF4-FFF2-40B4-BE49-F238E27FC236}">
                <a16:creationId xmlns:a16="http://schemas.microsoft.com/office/drawing/2014/main" id="{FC5BAF91-2347-B334-F723-09816FD6494C}"/>
              </a:ext>
            </a:extLst>
          </p:cNvPr>
          <p:cNvSpPr txBox="1"/>
          <p:nvPr/>
        </p:nvSpPr>
        <p:spPr>
          <a:xfrm>
            <a:off x="8983579" y="7311182"/>
            <a:ext cx="738648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b="1" dirty="0"/>
              <a:t>Due to BLE limitations, the content to be sent is in chunks of length 20</a:t>
            </a:r>
          </a:p>
        </p:txBody>
      </p:sp>
    </p:spTree>
    <p:extLst>
      <p:ext uri="{BB962C8B-B14F-4D97-AF65-F5344CB8AC3E}">
        <p14:creationId xmlns:p14="http://schemas.microsoft.com/office/powerpoint/2010/main" val="141166221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CA582-8BB4-7D35-58E6-E0EB511CFED1}"/>
            </a:ext>
          </a:extLst>
        </p:cNvPr>
        <p:cNvGrpSpPr/>
        <p:nvPr/>
      </p:nvGrpSpPr>
      <p:grpSpPr>
        <a:xfrm>
          <a:off x="0" y="0"/>
          <a:ext cx="0" cy="0"/>
          <a:chOff x="0" y="0"/>
          <a:chExt cx="0" cy="0"/>
        </a:xfrm>
      </p:grpSpPr>
      <p:sp>
        <p:nvSpPr>
          <p:cNvPr id="2" name="Rubrik 1">
            <a:extLst>
              <a:ext uri="{FF2B5EF4-FFF2-40B4-BE49-F238E27FC236}">
                <a16:creationId xmlns:a16="http://schemas.microsoft.com/office/drawing/2014/main" id="{B42A1A35-790A-3401-2EEF-8608F6A26C79}"/>
              </a:ext>
            </a:extLst>
          </p:cNvPr>
          <p:cNvSpPr>
            <a:spLocks noGrp="1"/>
          </p:cNvSpPr>
          <p:nvPr>
            <p:ph type="title"/>
          </p:nvPr>
        </p:nvSpPr>
        <p:spPr>
          <a:xfrm>
            <a:off x="2819895" y="2507681"/>
            <a:ext cx="11696237" cy="4103281"/>
          </a:xfrm>
        </p:spPr>
        <p:txBody>
          <a:bodyPr/>
          <a:lstStyle/>
          <a:p>
            <a:r>
              <a:rPr lang="en-US" dirty="0"/>
              <a:t>But in the end, due to time constraints, we were unable to solve problems such as BLE instability and synchronization issue, which resulted in the inability to achieve the desired federated learning.</a:t>
            </a:r>
            <a:endParaRPr lang="en-GB" dirty="0"/>
          </a:p>
        </p:txBody>
      </p:sp>
      <p:pic>
        <p:nvPicPr>
          <p:cNvPr id="5" name="图形 4" descr="哭泣的脸，实心填充">
            <a:extLst>
              <a:ext uri="{FF2B5EF4-FFF2-40B4-BE49-F238E27FC236}">
                <a16:creationId xmlns:a16="http://schemas.microsoft.com/office/drawing/2014/main" id="{9B5D1371-8BE1-107F-C34A-9D14F90DF2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1477" y="7112202"/>
            <a:ext cx="1797343" cy="1797343"/>
          </a:xfrm>
          <a:prstGeom prst="rect">
            <a:avLst/>
          </a:prstGeom>
        </p:spPr>
      </p:pic>
    </p:spTree>
    <p:extLst>
      <p:ext uri="{BB962C8B-B14F-4D97-AF65-F5344CB8AC3E}">
        <p14:creationId xmlns:p14="http://schemas.microsoft.com/office/powerpoint/2010/main" val="758577881"/>
      </p:ext>
    </p:extLst>
  </p:cSld>
  <p:clrMapOvr>
    <a:masterClrMapping/>
  </p:clrMapOvr>
  <p:transition spd="med"/>
</p:sld>
</file>

<file path=ppt/theme/_rels/theme2.xml.rels><?xml version="1.0" encoding="UTF-8" standalone="yes"?>
<Relationships xmlns="http://schemas.openxmlformats.org/package/2006/relationships"><Relationship Id="rId1" Type="http://schemas.openxmlformats.org/officeDocument/2006/relationships/image" Target="../media/image10.png"/></Relationships>
</file>

<file path=ppt/theme/theme1.xml><?xml version="1.0" encoding="utf-8"?>
<a:theme xmlns:a="http://schemas.openxmlformats.org/drawingml/2006/main" name="LTH 16:9 Eng">
  <a:themeElements>
    <a:clrScheme name="LU_2017-03-02">
      <a:dk1>
        <a:srgbClr val="000000"/>
      </a:dk1>
      <a:lt1>
        <a:srgbClr val="FFFFFF"/>
      </a:lt1>
      <a:dk2>
        <a:srgbClr val="2F2B28"/>
      </a:dk2>
      <a:lt2>
        <a:srgbClr val="D0CCB6"/>
      </a:lt2>
      <a:accent1>
        <a:srgbClr val="894E11"/>
      </a:accent1>
      <a:accent2>
        <a:srgbClr val="E3B6BB"/>
      </a:accent2>
      <a:accent3>
        <a:srgbClr val="ABC9D4"/>
      </a:accent3>
      <a:accent4>
        <a:srgbClr val="9EC0AA"/>
      </a:accent4>
      <a:accent5>
        <a:srgbClr val="D0CCB6"/>
      </a:accent5>
      <a:accent6>
        <a:srgbClr val="B1AA9F"/>
      </a:accent6>
      <a:hlink>
        <a:srgbClr val="00006D"/>
      </a:hlink>
      <a:folHlink>
        <a:srgbClr val="894E11"/>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LTH-template_16-9_Eng" id="{4B92AC02-598A-7748-B716-0A0859657018}" vid="{369DC7E8-DC11-FA4A-AF5A-746300200ED8}"/>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8FD4AA867992F54BA38C77861E0D0F4E" ma:contentTypeVersion="6" ma:contentTypeDescription="Skapa ett nytt dokument." ma:contentTypeScope="" ma:versionID="a1b2c5b1a2f455fb0e66f5ae33b80bd5">
  <xsd:schema xmlns:xsd="http://www.w3.org/2001/XMLSchema" xmlns:xs="http://www.w3.org/2001/XMLSchema" xmlns:p="http://schemas.microsoft.com/office/2006/metadata/properties" xmlns:ns2="a26a4c7e-5b14-453c-abba-a425e4b1deca" targetNamespace="http://schemas.microsoft.com/office/2006/metadata/properties" ma:root="true" ma:fieldsID="daf64862651eb6daedd656596c23f60b" ns2:_="">
    <xsd:import namespace="a26a4c7e-5b14-453c-abba-a425e4b1dec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LengthInSecond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6a4c7e-5b14-453c-abba-a425e4b1de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6CE515-79F7-4038-8780-D909652E40A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1766A5C-BBA1-468C-9F5C-CD197A6DB0B2}">
  <ds:schemaRefs>
    <ds:schemaRef ds:uri="http://schemas.microsoft.com/sharepoint/v3/contenttype/forms"/>
  </ds:schemaRefs>
</ds:datastoreItem>
</file>

<file path=customXml/itemProps3.xml><?xml version="1.0" encoding="utf-8"?>
<ds:datastoreItem xmlns:ds="http://schemas.openxmlformats.org/officeDocument/2006/customXml" ds:itemID="{2F5285B1-B8F3-4365-881A-5B3DB33666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6a4c7e-5b14-453c-abba-a425e4b1de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PP_LTH-template_16-9_EN</Template>
  <TotalTime>266</TotalTime>
  <Words>377</Words>
  <Application>Microsoft Office PowerPoint</Application>
  <PresentationFormat>自定义</PresentationFormat>
  <Paragraphs>47</Paragraphs>
  <Slides>10</Slides>
  <Notes>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10</vt:i4>
      </vt:variant>
    </vt:vector>
  </HeadingPairs>
  <TitlesOfParts>
    <vt:vector size="16" baseType="lpstr">
      <vt:lpstr>Helvetica Neue</vt:lpstr>
      <vt:lpstr>Systemtypsnitt normalt</vt:lpstr>
      <vt:lpstr>Arial</vt:lpstr>
      <vt:lpstr>Calibri</vt:lpstr>
      <vt:lpstr>Times New Roman</vt:lpstr>
      <vt:lpstr>LTH 16:9 Eng</vt:lpstr>
      <vt:lpstr>Obstacle detection model training based on Arduino</vt:lpstr>
      <vt:lpstr>Image Preprocessing</vt:lpstr>
      <vt:lpstr>PowerPoint 演示文稿</vt:lpstr>
      <vt:lpstr>ML Algorithm</vt:lpstr>
      <vt:lpstr>Training Parameter</vt:lpstr>
      <vt:lpstr>On board Training </vt:lpstr>
      <vt:lpstr>Federal Learning (unfinished)</vt:lpstr>
      <vt:lpstr>BLE</vt:lpstr>
      <vt:lpstr>But in the end, due to time constraints, we were unable to solve problems such as BLE instability and synchronization issue, which resulted in the inability to achieve the desired federated learning.</vt:lpstr>
      <vt:lpstr>End slide. Image and logotype.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student template in brief</dc:title>
  <dc:subject/>
  <dc:creator>Therese Hågerup</dc:creator>
  <cp:keywords/>
  <dc:description/>
  <cp:lastModifiedBy>Jianbo Wang</cp:lastModifiedBy>
  <cp:revision>9</cp:revision>
  <cp:lastPrinted>2016-11-03T13:33:13Z</cp:lastPrinted>
  <dcterms:created xsi:type="dcterms:W3CDTF">2021-11-08T16:12:52Z</dcterms:created>
  <dcterms:modified xsi:type="dcterms:W3CDTF">2024-12-18T21:36:13Z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0x0101008FD4AA867992F54BA38C77861E0D0F4E</vt:lpwstr>
  </property>
</Properties>
</file>